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0" r:id="rId3"/>
    <p:sldId id="259" r:id="rId4"/>
    <p:sldId id="263" r:id="rId5"/>
    <p:sldId id="264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2403"/>
    <a:srgbClr val="BA9434"/>
    <a:srgbClr val="00506C"/>
    <a:srgbClr val="75DBFF"/>
    <a:srgbClr val="94EAE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87" autoAdjust="0"/>
    <p:restoredTop sz="94660"/>
  </p:normalViewPr>
  <p:slideViewPr>
    <p:cSldViewPr>
      <p:cViewPr>
        <p:scale>
          <a:sx n="70" d="100"/>
          <a:sy n="70" d="100"/>
        </p:scale>
        <p:origin x="-1242" y="-7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6759BD-D5E7-490A-A3F4-9729474C48EC}" type="datetimeFigureOut">
              <a:rPr lang="ru-RU" smtClean="0"/>
              <a:pPr/>
              <a:t>12.02.2020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2F7A1-E89B-4D85-8276-E23F99DAEB1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1F3FA-AC71-4CDF-B658-2FC0A53CB112}" type="datetimeFigureOut">
              <a:rPr lang="ru-RU" smtClean="0"/>
              <a:pPr/>
              <a:t>12.02.2020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268F2-143E-4282-B5D3-2BD1F900F5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1F3FA-AC71-4CDF-B658-2FC0A53CB112}" type="datetimeFigureOut">
              <a:rPr lang="ru-RU" smtClean="0"/>
              <a:pPr/>
              <a:t>12.02.2020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268F2-143E-4282-B5D3-2BD1F900F5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1F3FA-AC71-4CDF-B658-2FC0A53CB112}" type="datetimeFigureOut">
              <a:rPr lang="ru-RU" smtClean="0"/>
              <a:pPr/>
              <a:t>12.02.2020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268F2-143E-4282-B5D3-2BD1F900F5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1F3FA-AC71-4CDF-B658-2FC0A53CB112}" type="datetimeFigureOut">
              <a:rPr lang="ru-RU" smtClean="0"/>
              <a:pPr/>
              <a:t>12.02.2020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268F2-143E-4282-B5D3-2BD1F900F5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1F3FA-AC71-4CDF-B658-2FC0A53CB112}" type="datetimeFigureOut">
              <a:rPr lang="ru-RU" smtClean="0"/>
              <a:pPr/>
              <a:t>12.02.2020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268F2-143E-4282-B5D3-2BD1F900F5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1F3FA-AC71-4CDF-B658-2FC0A53CB112}" type="datetimeFigureOut">
              <a:rPr lang="ru-RU" smtClean="0"/>
              <a:pPr/>
              <a:t>12.02.2020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268F2-143E-4282-B5D3-2BD1F900F5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1F3FA-AC71-4CDF-B658-2FC0A53CB112}" type="datetimeFigureOut">
              <a:rPr lang="ru-RU" smtClean="0"/>
              <a:pPr/>
              <a:t>12.02.2020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268F2-143E-4282-B5D3-2BD1F900F5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1F3FA-AC71-4CDF-B658-2FC0A53CB112}" type="datetimeFigureOut">
              <a:rPr lang="ru-RU" smtClean="0"/>
              <a:pPr/>
              <a:t>12.02.2020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268F2-143E-4282-B5D3-2BD1F900F5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1F3FA-AC71-4CDF-B658-2FC0A53CB112}" type="datetimeFigureOut">
              <a:rPr lang="ru-RU" smtClean="0"/>
              <a:pPr/>
              <a:t>12.02.2020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268F2-143E-4282-B5D3-2BD1F900F5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1F3FA-AC71-4CDF-B658-2FC0A53CB112}" type="datetimeFigureOut">
              <a:rPr lang="ru-RU" smtClean="0"/>
              <a:pPr/>
              <a:t>12.02.2020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268F2-143E-4282-B5D3-2BD1F900F5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1F3FA-AC71-4CDF-B658-2FC0A53CB112}" type="datetimeFigureOut">
              <a:rPr lang="ru-RU" smtClean="0"/>
              <a:pPr/>
              <a:t>12.02.2020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268F2-143E-4282-B5D3-2BD1F900F5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31F3FA-AC71-4CDF-B658-2FC0A53CB112}" type="datetimeFigureOut">
              <a:rPr lang="ru-RU" smtClean="0"/>
              <a:pPr/>
              <a:t>12.02.2020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8268F2-143E-4282-B5D3-2BD1F900F5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avatars.mds.yandex.net/get-zen_doc/1585195/pub_5da4bb8d3d873600af109335_5da4f1b305fd9800acd67205/scale_1200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hyperlink" Target="http://didaktor.ru/kak-organizovat-golosovanie-ili-sorevnovanie-na-multimedijnom-uroke/" TargetMode="External"/><Relationship Id="rId4" Type="http://schemas.openxmlformats.org/officeDocument/2006/relationships/hyperlink" Target="https://cdn.pixabay.com/photo/2013/07/12/12/56/books-146570_1280.pn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2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26876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4900" dirty="0" smtClean="0">
                <a:solidFill>
                  <a:srgbClr val="4D240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 – соревнование</a:t>
            </a:r>
            <a:br>
              <a:rPr lang="ru-RU" sz="4900" dirty="0" smtClean="0">
                <a:solidFill>
                  <a:srgbClr val="4D240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900" dirty="0" smtClean="0">
                <a:solidFill>
                  <a:srgbClr val="4D240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900" smtClean="0">
                <a:solidFill>
                  <a:srgbClr val="4D240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4900" smtClean="0">
                <a:solidFill>
                  <a:srgbClr val="4D240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Собери стопку книг»</a:t>
            </a:r>
            <a:r>
              <a:rPr lang="ru-RU" dirty="0" smtClean="0">
                <a:solidFill>
                  <a:srgbClr val="4D240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 smtClean="0">
                <a:solidFill>
                  <a:srgbClr val="4D240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 smtClean="0">
                <a:solidFill>
                  <a:srgbClr val="4D240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словарные слова, 2 класс </a:t>
            </a:r>
            <a:endParaRPr lang="ru-RU" sz="4000" dirty="0">
              <a:solidFill>
                <a:srgbClr val="4D240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94023" y="5924872"/>
            <a:ext cx="6400800" cy="600472"/>
          </a:xfrm>
        </p:spPr>
        <p:txBody>
          <a:bodyPr/>
          <a:lstStyle/>
          <a:p>
            <a:r>
              <a:rPr lang="ru-RU" dirty="0" smtClean="0">
                <a:solidFill>
                  <a:srgbClr val="4D240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Царенко Галина Евгеньевна</a:t>
            </a:r>
            <a:endParaRPr lang="ru-RU" dirty="0">
              <a:solidFill>
                <a:srgbClr val="4D240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518"/>
            </a:avLst>
          </a:prstGeom>
          <a:blipFill>
            <a:blip r:embed="rId2" cstate="print"/>
            <a:stretch>
              <a:fillRect/>
            </a:stretch>
          </a:blipFill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424807" y="6131000"/>
            <a:ext cx="466352" cy="466352"/>
          </a:xfrm>
          <a:prstGeom prst="actionButtonForwardNex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4D2403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Управляющая кнопка: сведения 5">
            <a:hlinkClick r:id="" action="ppaction://hlinkshowjump?jump=lastslide" highlightClick="1"/>
          </p:cNvPr>
          <p:cNvSpPr/>
          <p:nvPr/>
        </p:nvSpPr>
        <p:spPr>
          <a:xfrm>
            <a:off x="251520" y="6141554"/>
            <a:ext cx="504056" cy="466352"/>
          </a:xfrm>
          <a:prstGeom prst="actionButtonInformation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4D2403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Picture 12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t="13502" r="77218" b="13197"/>
          <a:stretch>
            <a:fillRect/>
          </a:stretch>
        </p:blipFill>
        <p:spPr bwMode="auto">
          <a:xfrm rot="17906310" flipV="1">
            <a:off x="1744859" y="4382113"/>
            <a:ext cx="927674" cy="1492433"/>
          </a:xfrm>
          <a:prstGeom prst="rect">
            <a:avLst/>
          </a:prstGeom>
          <a:noFill/>
        </p:spPr>
      </p:pic>
      <p:pic>
        <p:nvPicPr>
          <p:cNvPr id="10" name="Picture 12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25598" t="9267" r="51019" b="17707"/>
          <a:stretch>
            <a:fillRect/>
          </a:stretch>
        </p:blipFill>
        <p:spPr bwMode="auto">
          <a:xfrm rot="17906310" flipV="1">
            <a:off x="871885" y="3386235"/>
            <a:ext cx="952158" cy="1486824"/>
          </a:xfrm>
          <a:prstGeom prst="rect">
            <a:avLst/>
          </a:prstGeom>
          <a:noFill/>
        </p:spPr>
      </p:pic>
      <p:pic>
        <p:nvPicPr>
          <p:cNvPr id="11" name="Picture 12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49257" t="16206" r="26355" b="8207"/>
          <a:stretch>
            <a:fillRect/>
          </a:stretch>
        </p:blipFill>
        <p:spPr bwMode="auto">
          <a:xfrm rot="17906310" flipV="1">
            <a:off x="3980437" y="4038644"/>
            <a:ext cx="993085" cy="1538970"/>
          </a:xfrm>
          <a:prstGeom prst="rect">
            <a:avLst/>
          </a:prstGeom>
          <a:noFill/>
        </p:spPr>
      </p:pic>
      <p:pic>
        <p:nvPicPr>
          <p:cNvPr id="12" name="Picture 12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76984" t="15088" b="8044"/>
          <a:stretch>
            <a:fillRect/>
          </a:stretch>
        </p:blipFill>
        <p:spPr bwMode="auto">
          <a:xfrm rot="17906310" flipV="1">
            <a:off x="2926412" y="4367294"/>
            <a:ext cx="937220" cy="1565045"/>
          </a:xfrm>
          <a:prstGeom prst="rect">
            <a:avLst/>
          </a:prstGeom>
          <a:noFill/>
        </p:spPr>
      </p:pic>
      <p:pic>
        <p:nvPicPr>
          <p:cNvPr id="15" name="Picture 12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49257" t="16206" r="26355" b="8207"/>
          <a:stretch>
            <a:fillRect/>
          </a:stretch>
        </p:blipFill>
        <p:spPr bwMode="auto">
          <a:xfrm rot="17906310" flipV="1">
            <a:off x="6932764" y="4686716"/>
            <a:ext cx="993085" cy="1538970"/>
          </a:xfrm>
          <a:prstGeom prst="rect">
            <a:avLst/>
          </a:prstGeom>
          <a:noFill/>
        </p:spPr>
      </p:pic>
      <p:pic>
        <p:nvPicPr>
          <p:cNvPr id="16" name="Picture 12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76984" t="15088" b="8044"/>
          <a:stretch>
            <a:fillRect/>
          </a:stretch>
        </p:blipFill>
        <p:spPr bwMode="auto">
          <a:xfrm rot="17906310" flipV="1">
            <a:off x="6886853" y="4367294"/>
            <a:ext cx="937220" cy="1565045"/>
          </a:xfrm>
          <a:prstGeom prst="rect">
            <a:avLst/>
          </a:prstGeom>
          <a:noFill/>
        </p:spPr>
      </p:pic>
      <p:pic>
        <p:nvPicPr>
          <p:cNvPr id="13" name="Picture 12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t="13502" r="77218" b="13197"/>
          <a:stretch>
            <a:fillRect/>
          </a:stretch>
        </p:blipFill>
        <p:spPr bwMode="auto">
          <a:xfrm rot="17906310" flipV="1">
            <a:off x="6929435" y="4094081"/>
            <a:ext cx="927674" cy="1492433"/>
          </a:xfrm>
          <a:prstGeom prst="rect">
            <a:avLst/>
          </a:prstGeom>
          <a:noFill/>
        </p:spPr>
      </p:pic>
      <p:pic>
        <p:nvPicPr>
          <p:cNvPr id="14" name="Picture 12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25598" t="9267" r="51019" b="17707"/>
          <a:stretch>
            <a:fillRect/>
          </a:stretch>
        </p:blipFill>
        <p:spPr bwMode="auto">
          <a:xfrm rot="17906310" flipV="1">
            <a:off x="6920557" y="3818283"/>
            <a:ext cx="952158" cy="1486824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1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518"/>
            </a:avLst>
          </a:prstGeom>
          <a:blipFill>
            <a:blip r:embed="rId2" cstate="print"/>
            <a:stretch>
              <a:fillRect/>
            </a:stretch>
          </a:blipFill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424807" y="6131000"/>
            <a:ext cx="466352" cy="466352"/>
          </a:xfrm>
          <a:prstGeom prst="actionButtonForwardNex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4D2403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323528" y="532993"/>
            <a:ext cx="835292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4D240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Дорогие  друзья!</a:t>
            </a:r>
            <a:r>
              <a:rPr lang="ru-RU" sz="3600" dirty="0" smtClean="0">
                <a:solidFill>
                  <a:srgbClr val="4D2403"/>
                </a:solidFill>
                <a:latin typeface="Bookman Old Style" panose="02050604050505020204" pitchFamily="18" charset="0"/>
              </a:rPr>
              <a:t> </a:t>
            </a:r>
            <a:br>
              <a:rPr lang="ru-RU" sz="3600" dirty="0" smtClean="0">
                <a:solidFill>
                  <a:srgbClr val="4D2403"/>
                </a:solidFill>
                <a:latin typeface="Bookman Old Style" panose="02050604050505020204" pitchFamily="18" charset="0"/>
              </a:rPr>
            </a:br>
            <a:r>
              <a:rPr lang="ru-RU" sz="3600" dirty="0" smtClean="0">
                <a:solidFill>
                  <a:srgbClr val="4D240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Посоревнуемся?</a:t>
            </a:r>
            <a:br>
              <a:rPr lang="ru-RU" sz="3600" dirty="0" smtClean="0">
                <a:solidFill>
                  <a:srgbClr val="4D240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solidFill>
                  <a:srgbClr val="4D240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игре участвуют три команды. Один игрок команды должен определить букву в слове и нажать на кнопку </a:t>
            </a:r>
          </a:p>
          <a:p>
            <a:pPr algn="ctr"/>
            <a:r>
              <a:rPr lang="ru-RU" sz="3600" dirty="0" smtClean="0">
                <a:solidFill>
                  <a:srgbClr val="4D240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 правильным ответом. Далее ход достаётся  следующему игроку. Побеждает команда, которая быстрее соберёт книги. </a:t>
            </a:r>
            <a:br>
              <a:rPr lang="ru-RU" sz="3600" dirty="0" smtClean="0">
                <a:solidFill>
                  <a:srgbClr val="4D240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rgbClr val="4D240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Успехов!</a:t>
            </a:r>
            <a:endParaRPr lang="ru-RU" sz="3600" dirty="0">
              <a:solidFill>
                <a:srgbClr val="4D2403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п космос"/>
          <p:cNvSpPr/>
          <p:nvPr/>
        </p:nvSpPr>
        <p:spPr>
          <a:xfrm>
            <a:off x="6012160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косм…с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62" name="п10 а"/>
          <p:cNvSpPr/>
          <p:nvPr/>
        </p:nvSpPr>
        <p:spPr>
          <a:xfrm>
            <a:off x="7524328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163" name="п10 о"/>
          <p:cNvSpPr/>
          <p:nvPr/>
        </p:nvSpPr>
        <p:spPr>
          <a:xfrm>
            <a:off x="6588224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158" name="п вокзал"/>
          <p:cNvSpPr/>
          <p:nvPr/>
        </p:nvSpPr>
        <p:spPr>
          <a:xfrm>
            <a:off x="6012160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в…кзал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59" name="п9 а"/>
          <p:cNvSpPr/>
          <p:nvPr/>
        </p:nvSpPr>
        <p:spPr>
          <a:xfrm>
            <a:off x="7524328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160" name="п9 о"/>
          <p:cNvSpPr/>
          <p:nvPr/>
        </p:nvSpPr>
        <p:spPr>
          <a:xfrm>
            <a:off x="6588224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155" name="п капуста"/>
          <p:cNvSpPr/>
          <p:nvPr/>
        </p:nvSpPr>
        <p:spPr>
          <a:xfrm>
            <a:off x="6012160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к…пуста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56" name="п8 о"/>
          <p:cNvSpPr/>
          <p:nvPr/>
        </p:nvSpPr>
        <p:spPr>
          <a:xfrm>
            <a:off x="6579840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157" name="п8 а"/>
          <p:cNvSpPr/>
          <p:nvPr/>
        </p:nvSpPr>
        <p:spPr>
          <a:xfrm>
            <a:off x="7515944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152" name="п ягода"/>
          <p:cNvSpPr/>
          <p:nvPr/>
        </p:nvSpPr>
        <p:spPr>
          <a:xfrm>
            <a:off x="6012160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яг…да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53" name="п7 а"/>
          <p:cNvSpPr/>
          <p:nvPr/>
        </p:nvSpPr>
        <p:spPr>
          <a:xfrm>
            <a:off x="7524328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154" name="п7 о"/>
          <p:cNvSpPr/>
          <p:nvPr/>
        </p:nvSpPr>
        <p:spPr>
          <a:xfrm>
            <a:off x="6588224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149" name="п корова"/>
          <p:cNvSpPr/>
          <p:nvPr/>
        </p:nvSpPr>
        <p:spPr>
          <a:xfrm>
            <a:off x="6012160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к…рова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50" name="п6 а"/>
          <p:cNvSpPr/>
          <p:nvPr/>
        </p:nvSpPr>
        <p:spPr>
          <a:xfrm>
            <a:off x="7524328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151" name="п6 о"/>
          <p:cNvSpPr/>
          <p:nvPr/>
        </p:nvSpPr>
        <p:spPr>
          <a:xfrm>
            <a:off x="6588224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146" name="п сорока"/>
          <p:cNvSpPr/>
          <p:nvPr/>
        </p:nvSpPr>
        <p:spPr>
          <a:xfrm>
            <a:off x="6012160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с…рока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47" name="п5 а"/>
          <p:cNvSpPr/>
          <p:nvPr/>
        </p:nvSpPr>
        <p:spPr>
          <a:xfrm>
            <a:off x="7524328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148" name="п5 о"/>
          <p:cNvSpPr/>
          <p:nvPr/>
        </p:nvSpPr>
        <p:spPr>
          <a:xfrm>
            <a:off x="6588224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143" name="п платок"/>
          <p:cNvSpPr/>
          <p:nvPr/>
        </p:nvSpPr>
        <p:spPr>
          <a:xfrm>
            <a:off x="6012160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пл…ток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44" name="п4 о"/>
          <p:cNvSpPr/>
          <p:nvPr/>
        </p:nvSpPr>
        <p:spPr>
          <a:xfrm>
            <a:off x="6579840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145" name="п4 а"/>
          <p:cNvSpPr/>
          <p:nvPr/>
        </p:nvSpPr>
        <p:spPr>
          <a:xfrm>
            <a:off x="7515944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110" name="п хорошо"/>
          <p:cNvSpPr/>
          <p:nvPr/>
        </p:nvSpPr>
        <p:spPr>
          <a:xfrm>
            <a:off x="6012160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х…рошо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11" name="п3 а"/>
          <p:cNvSpPr/>
          <p:nvPr/>
        </p:nvSpPr>
        <p:spPr>
          <a:xfrm>
            <a:off x="7524328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142" name="п3 о"/>
          <p:cNvSpPr/>
          <p:nvPr/>
        </p:nvSpPr>
        <p:spPr>
          <a:xfrm>
            <a:off x="6588224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139" name="п поляна"/>
          <p:cNvSpPr/>
          <p:nvPr/>
        </p:nvSpPr>
        <p:spPr>
          <a:xfrm>
            <a:off x="6012160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п…ляна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40" name="п2 а"/>
          <p:cNvSpPr/>
          <p:nvPr/>
        </p:nvSpPr>
        <p:spPr>
          <a:xfrm>
            <a:off x="7524328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141" name="п2 о"/>
          <p:cNvSpPr/>
          <p:nvPr/>
        </p:nvSpPr>
        <p:spPr>
          <a:xfrm>
            <a:off x="6588224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137" name="с 10 о"/>
          <p:cNvSpPr/>
          <p:nvPr/>
        </p:nvSpPr>
        <p:spPr>
          <a:xfrm>
            <a:off x="3699520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138" name="с 10 а"/>
          <p:cNvSpPr/>
          <p:nvPr/>
        </p:nvSpPr>
        <p:spPr>
          <a:xfrm>
            <a:off x="4635624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136" name="с корзина"/>
          <p:cNvSpPr/>
          <p:nvPr/>
        </p:nvSpPr>
        <p:spPr>
          <a:xfrm>
            <a:off x="3347864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к…рзина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33" name="с лопата"/>
          <p:cNvSpPr/>
          <p:nvPr/>
        </p:nvSpPr>
        <p:spPr>
          <a:xfrm>
            <a:off x="3347864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л…пата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34" name="с 9 о"/>
          <p:cNvSpPr/>
          <p:nvPr/>
        </p:nvSpPr>
        <p:spPr>
          <a:xfrm>
            <a:off x="3699520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135" name="с 9 а"/>
          <p:cNvSpPr/>
          <p:nvPr/>
        </p:nvSpPr>
        <p:spPr>
          <a:xfrm>
            <a:off x="4635624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130" name="с мороз"/>
          <p:cNvSpPr/>
          <p:nvPr/>
        </p:nvSpPr>
        <p:spPr>
          <a:xfrm>
            <a:off x="3347864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м…роз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31" name="с 8 о"/>
          <p:cNvSpPr/>
          <p:nvPr/>
        </p:nvSpPr>
        <p:spPr>
          <a:xfrm>
            <a:off x="3699520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132" name="с 8 а"/>
          <p:cNvSpPr/>
          <p:nvPr/>
        </p:nvSpPr>
        <p:spPr>
          <a:xfrm>
            <a:off x="4635624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127" name="с одежда"/>
          <p:cNvSpPr/>
          <p:nvPr/>
        </p:nvSpPr>
        <p:spPr>
          <a:xfrm>
            <a:off x="3347864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…дежда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28" name="с 7 о"/>
          <p:cNvSpPr/>
          <p:nvPr/>
        </p:nvSpPr>
        <p:spPr>
          <a:xfrm>
            <a:off x="3699520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129" name="с 7 а"/>
          <p:cNvSpPr/>
          <p:nvPr/>
        </p:nvSpPr>
        <p:spPr>
          <a:xfrm>
            <a:off x="4635624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124" name="с город"/>
          <p:cNvSpPr/>
          <p:nvPr/>
        </p:nvSpPr>
        <p:spPr>
          <a:xfrm>
            <a:off x="3347864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гор…д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25" name="с 6 о"/>
          <p:cNvSpPr/>
          <p:nvPr/>
        </p:nvSpPr>
        <p:spPr>
          <a:xfrm>
            <a:off x="3699520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126" name="с 6 а"/>
          <p:cNvSpPr/>
          <p:nvPr/>
        </p:nvSpPr>
        <p:spPr>
          <a:xfrm>
            <a:off x="4635624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121" name="с столица"/>
          <p:cNvSpPr/>
          <p:nvPr/>
        </p:nvSpPr>
        <p:spPr>
          <a:xfrm>
            <a:off x="3347864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ст…лица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22" name="с 5 о"/>
          <p:cNvSpPr/>
          <p:nvPr/>
        </p:nvSpPr>
        <p:spPr>
          <a:xfrm>
            <a:off x="3699520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123" name="с 5 а"/>
          <p:cNvSpPr/>
          <p:nvPr/>
        </p:nvSpPr>
        <p:spPr>
          <a:xfrm>
            <a:off x="4635624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118" name="с хорошо"/>
          <p:cNvSpPr/>
          <p:nvPr/>
        </p:nvSpPr>
        <p:spPr>
          <a:xfrm>
            <a:off x="3347864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хор…шо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19" name="с 4 о"/>
          <p:cNvSpPr/>
          <p:nvPr/>
        </p:nvSpPr>
        <p:spPr>
          <a:xfrm>
            <a:off x="3699520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120" name="с 4 а"/>
          <p:cNvSpPr/>
          <p:nvPr/>
        </p:nvSpPr>
        <p:spPr>
          <a:xfrm>
            <a:off x="4635624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115" name="с посуда"/>
          <p:cNvSpPr/>
          <p:nvPr/>
        </p:nvSpPr>
        <p:spPr>
          <a:xfrm>
            <a:off x="3347864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п…суда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16" name="с 3 о"/>
          <p:cNvSpPr/>
          <p:nvPr/>
        </p:nvSpPr>
        <p:spPr>
          <a:xfrm>
            <a:off x="3699520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117" name="с 3 а"/>
          <p:cNvSpPr/>
          <p:nvPr/>
        </p:nvSpPr>
        <p:spPr>
          <a:xfrm>
            <a:off x="4635624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112" name="с спасибо"/>
          <p:cNvSpPr/>
          <p:nvPr/>
        </p:nvSpPr>
        <p:spPr>
          <a:xfrm>
            <a:off x="3347864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сп…сибо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13" name="с 2 а"/>
          <p:cNvSpPr/>
          <p:nvPr/>
        </p:nvSpPr>
        <p:spPr>
          <a:xfrm>
            <a:off x="4644008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114" name="с2 о"/>
          <p:cNvSpPr/>
          <p:nvPr/>
        </p:nvSpPr>
        <p:spPr>
          <a:xfrm>
            <a:off x="3707904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107" name="л10 а"/>
          <p:cNvSpPr/>
          <p:nvPr/>
        </p:nvSpPr>
        <p:spPr>
          <a:xfrm>
            <a:off x="1835696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08" name="л10 о"/>
          <p:cNvSpPr/>
          <p:nvPr/>
        </p:nvSpPr>
        <p:spPr>
          <a:xfrm>
            <a:off x="835968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о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09" name="л отец"/>
          <p:cNvSpPr/>
          <p:nvPr/>
        </p:nvSpPr>
        <p:spPr>
          <a:xfrm>
            <a:off x="683568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…тец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04" name="л9 о"/>
          <p:cNvSpPr/>
          <p:nvPr/>
        </p:nvSpPr>
        <p:spPr>
          <a:xfrm>
            <a:off x="835968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о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05" name="л9 а"/>
          <p:cNvSpPr/>
          <p:nvPr/>
        </p:nvSpPr>
        <p:spPr>
          <a:xfrm>
            <a:off x="1835696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06" name="л картина"/>
          <p:cNvSpPr/>
          <p:nvPr/>
        </p:nvSpPr>
        <p:spPr>
          <a:xfrm>
            <a:off x="683568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к…ртина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01" name="л8 а"/>
          <p:cNvSpPr/>
          <p:nvPr/>
        </p:nvSpPr>
        <p:spPr>
          <a:xfrm>
            <a:off x="1835696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02" name="л8 о"/>
          <p:cNvSpPr/>
          <p:nvPr/>
        </p:nvSpPr>
        <p:spPr>
          <a:xfrm>
            <a:off x="827584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о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03" name="л сосед"/>
          <p:cNvSpPr/>
          <p:nvPr/>
        </p:nvSpPr>
        <p:spPr>
          <a:xfrm>
            <a:off x="683568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с…сед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98" name="л7 а"/>
          <p:cNvSpPr/>
          <p:nvPr/>
        </p:nvSpPr>
        <p:spPr>
          <a:xfrm>
            <a:off x="1835696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99" name="л7 о"/>
          <p:cNvSpPr/>
          <p:nvPr/>
        </p:nvSpPr>
        <p:spPr>
          <a:xfrm>
            <a:off x="827584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о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00" name="л коньки"/>
          <p:cNvSpPr/>
          <p:nvPr/>
        </p:nvSpPr>
        <p:spPr>
          <a:xfrm>
            <a:off x="683568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к…ньки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95" name="л6 о"/>
          <p:cNvSpPr/>
          <p:nvPr/>
        </p:nvSpPr>
        <p:spPr>
          <a:xfrm>
            <a:off x="835968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о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96" name="л6 а"/>
          <p:cNvSpPr/>
          <p:nvPr/>
        </p:nvSpPr>
        <p:spPr>
          <a:xfrm>
            <a:off x="1835696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97" name="л автобус"/>
          <p:cNvSpPr/>
          <p:nvPr/>
        </p:nvSpPr>
        <p:spPr>
          <a:xfrm>
            <a:off x="683568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…втобус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92" name="л5 о"/>
          <p:cNvSpPr/>
          <p:nvPr/>
        </p:nvSpPr>
        <p:spPr>
          <a:xfrm>
            <a:off x="835968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о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93" name="л5 а"/>
          <p:cNvSpPr/>
          <p:nvPr/>
        </p:nvSpPr>
        <p:spPr>
          <a:xfrm>
            <a:off x="1835696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94" name="л облако"/>
          <p:cNvSpPr/>
          <p:nvPr/>
        </p:nvSpPr>
        <p:spPr>
          <a:xfrm>
            <a:off x="683568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обл…ко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71" name="л4 а"/>
          <p:cNvSpPr/>
          <p:nvPr/>
        </p:nvSpPr>
        <p:spPr>
          <a:xfrm>
            <a:off x="1835696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72" name="л4 о"/>
          <p:cNvSpPr/>
          <p:nvPr/>
        </p:nvSpPr>
        <p:spPr>
          <a:xfrm>
            <a:off x="827584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о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73" name="л молоко"/>
          <p:cNvSpPr/>
          <p:nvPr/>
        </p:nvSpPr>
        <p:spPr>
          <a:xfrm>
            <a:off x="683568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м…локо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68" name="л3 а"/>
          <p:cNvSpPr/>
          <p:nvPr/>
        </p:nvSpPr>
        <p:spPr>
          <a:xfrm>
            <a:off x="1835696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69" name="л3 о"/>
          <p:cNvSpPr/>
          <p:nvPr/>
        </p:nvSpPr>
        <p:spPr>
          <a:xfrm>
            <a:off x="827584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о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70" name="л ворона"/>
          <p:cNvSpPr/>
          <p:nvPr/>
        </p:nvSpPr>
        <p:spPr>
          <a:xfrm>
            <a:off x="683568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в…рона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51" name="л2 а"/>
          <p:cNvSpPr/>
          <p:nvPr/>
        </p:nvSpPr>
        <p:spPr>
          <a:xfrm>
            <a:off x="1835696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52" name="л2 о"/>
          <p:cNvSpPr/>
          <p:nvPr/>
        </p:nvSpPr>
        <p:spPr>
          <a:xfrm>
            <a:off x="827584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о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53" name="л собака"/>
          <p:cNvSpPr/>
          <p:nvPr/>
        </p:nvSpPr>
        <p:spPr>
          <a:xfrm>
            <a:off x="683568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с…бака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pic>
        <p:nvPicPr>
          <p:cNvPr id="64" name="л 1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49257" t="16206" r="26355" b="8207"/>
          <a:stretch>
            <a:fillRect/>
          </a:stretch>
        </p:blipFill>
        <p:spPr bwMode="auto">
          <a:xfrm rot="17906310" flipV="1">
            <a:off x="1316141" y="4376730"/>
            <a:ext cx="993085" cy="1538970"/>
          </a:xfrm>
          <a:prstGeom prst="rect">
            <a:avLst/>
          </a:prstGeom>
          <a:noFill/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518"/>
            </a:avLst>
          </a:prstGeom>
          <a:blipFill>
            <a:blip r:embed="rId4" cstate="print"/>
            <a:stretch>
              <a:fillRect/>
            </a:stretch>
          </a:blipFill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л1 о"/>
          <p:cNvSpPr/>
          <p:nvPr/>
        </p:nvSpPr>
        <p:spPr>
          <a:xfrm>
            <a:off x="827584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о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8" name="л1 а"/>
          <p:cNvSpPr/>
          <p:nvPr/>
        </p:nvSpPr>
        <p:spPr>
          <a:xfrm>
            <a:off x="1835696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26" name="л пальто"/>
          <p:cNvSpPr/>
          <p:nvPr/>
        </p:nvSpPr>
        <p:spPr>
          <a:xfrm>
            <a:off x="683568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п…льто</a:t>
            </a:r>
            <a:endParaRPr lang="ru-RU" sz="4400" b="1" dirty="0">
              <a:solidFill>
                <a:srgbClr val="4D2403"/>
              </a:solidFill>
            </a:endParaRPr>
          </a:p>
        </p:txBody>
      </p:sp>
      <p:cxnSp>
        <p:nvCxnSpPr>
          <p:cNvPr id="14" name="Прямая"/>
          <p:cNvCxnSpPr/>
          <p:nvPr/>
        </p:nvCxnSpPr>
        <p:spPr>
          <a:xfrm>
            <a:off x="971600" y="1772816"/>
            <a:ext cx="7200800" cy="0"/>
          </a:xfrm>
          <a:prstGeom prst="line">
            <a:avLst/>
          </a:prstGeom>
          <a:ln w="381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44" name="с 1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25598" t="9267" r="51019" b="17707"/>
          <a:stretch>
            <a:fillRect/>
          </a:stretch>
        </p:blipFill>
        <p:spPr bwMode="auto">
          <a:xfrm rot="17906310" flipV="1">
            <a:off x="4088555" y="4362447"/>
            <a:ext cx="952158" cy="1486824"/>
          </a:xfrm>
          <a:prstGeom prst="rect">
            <a:avLst/>
          </a:prstGeom>
          <a:noFill/>
        </p:spPr>
      </p:pic>
      <p:sp>
        <p:nvSpPr>
          <p:cNvPr id="45" name="Управл 44">
            <a:hlinkClick r:id="" action="ppaction://hlinkshowjump?jump=nextslide" highlightClick="1"/>
          </p:cNvPr>
          <p:cNvSpPr/>
          <p:nvPr/>
        </p:nvSpPr>
        <p:spPr>
          <a:xfrm>
            <a:off x="8424807" y="6131000"/>
            <a:ext cx="466352" cy="466352"/>
          </a:xfrm>
          <a:prstGeom prst="actionButtonForwardNex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4D2403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6" name="с 2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t="13502" r="77218" b="13197"/>
          <a:stretch>
            <a:fillRect/>
          </a:stretch>
        </p:blipFill>
        <p:spPr bwMode="auto">
          <a:xfrm rot="17906310" flipV="1">
            <a:off x="4100797" y="4022073"/>
            <a:ext cx="927674" cy="1492433"/>
          </a:xfrm>
          <a:prstGeom prst="rect">
            <a:avLst/>
          </a:prstGeom>
          <a:noFill/>
        </p:spPr>
      </p:pic>
      <p:pic>
        <p:nvPicPr>
          <p:cNvPr id="57" name="с 3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76984" t="15088" b="8044"/>
          <a:stretch>
            <a:fillRect/>
          </a:stretch>
        </p:blipFill>
        <p:spPr bwMode="auto">
          <a:xfrm rot="17906310" flipV="1">
            <a:off x="4096024" y="3759329"/>
            <a:ext cx="937220" cy="1565045"/>
          </a:xfrm>
          <a:prstGeom prst="rect">
            <a:avLst/>
          </a:prstGeom>
          <a:noFill/>
        </p:spPr>
      </p:pic>
      <p:pic>
        <p:nvPicPr>
          <p:cNvPr id="61" name="л 2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76984" t="15088" b="8044"/>
          <a:stretch>
            <a:fillRect/>
          </a:stretch>
        </p:blipFill>
        <p:spPr bwMode="auto">
          <a:xfrm rot="17906310" flipV="1">
            <a:off x="1344073" y="4057308"/>
            <a:ext cx="937220" cy="1565045"/>
          </a:xfrm>
          <a:prstGeom prst="rect">
            <a:avLst/>
          </a:prstGeom>
          <a:noFill/>
        </p:spPr>
      </p:pic>
      <p:pic>
        <p:nvPicPr>
          <p:cNvPr id="58" name="л 3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t="13502" r="77218" b="13197"/>
          <a:stretch>
            <a:fillRect/>
          </a:stretch>
        </p:blipFill>
        <p:spPr bwMode="auto">
          <a:xfrm rot="17906310" flipV="1">
            <a:off x="1348846" y="3712088"/>
            <a:ext cx="927674" cy="1492433"/>
          </a:xfrm>
          <a:prstGeom prst="rect">
            <a:avLst/>
          </a:prstGeom>
          <a:noFill/>
        </p:spPr>
      </p:pic>
      <p:pic>
        <p:nvPicPr>
          <p:cNvPr id="67" name="л 4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76984" t="15088" b="8044"/>
          <a:stretch>
            <a:fillRect/>
          </a:stretch>
        </p:blipFill>
        <p:spPr bwMode="auto">
          <a:xfrm rot="17906310" flipV="1">
            <a:off x="1344073" y="3419868"/>
            <a:ext cx="937220" cy="1565045"/>
          </a:xfrm>
          <a:prstGeom prst="rect">
            <a:avLst/>
          </a:prstGeom>
          <a:noFill/>
        </p:spPr>
      </p:pic>
      <p:pic>
        <p:nvPicPr>
          <p:cNvPr id="63" name="л 5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25598" t="9267" r="51019" b="17707"/>
          <a:stretch>
            <a:fillRect/>
          </a:stretch>
        </p:blipFill>
        <p:spPr bwMode="auto">
          <a:xfrm rot="17906310" flipV="1">
            <a:off x="1336604" y="3118781"/>
            <a:ext cx="952158" cy="1486824"/>
          </a:xfrm>
          <a:prstGeom prst="rect">
            <a:avLst/>
          </a:prstGeom>
          <a:noFill/>
        </p:spPr>
      </p:pic>
      <p:pic>
        <p:nvPicPr>
          <p:cNvPr id="60" name="л 6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49257" t="16206" r="26355" b="8207"/>
          <a:stretch>
            <a:fillRect/>
          </a:stretch>
        </p:blipFill>
        <p:spPr bwMode="auto">
          <a:xfrm rot="17906310" flipV="1">
            <a:off x="1316141" y="2826876"/>
            <a:ext cx="993085" cy="1538970"/>
          </a:xfrm>
          <a:prstGeom prst="rect">
            <a:avLst/>
          </a:prstGeom>
          <a:noFill/>
        </p:spPr>
      </p:pic>
      <p:pic>
        <p:nvPicPr>
          <p:cNvPr id="62" name="л 7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t="13502" r="77218" b="13197"/>
          <a:stretch>
            <a:fillRect/>
          </a:stretch>
        </p:blipFill>
        <p:spPr bwMode="auto">
          <a:xfrm rot="17906310" flipV="1">
            <a:off x="1348846" y="2471531"/>
            <a:ext cx="927674" cy="1492433"/>
          </a:xfrm>
          <a:prstGeom prst="rect">
            <a:avLst/>
          </a:prstGeom>
          <a:noFill/>
        </p:spPr>
      </p:pic>
      <p:pic>
        <p:nvPicPr>
          <p:cNvPr id="59" name="л 8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25598" t="9267" r="51019" b="17707"/>
          <a:stretch>
            <a:fillRect/>
          </a:stretch>
        </p:blipFill>
        <p:spPr bwMode="auto">
          <a:xfrm rot="17906310" flipV="1">
            <a:off x="1336604" y="2176890"/>
            <a:ext cx="952158" cy="1486824"/>
          </a:xfrm>
          <a:prstGeom prst="rect">
            <a:avLst/>
          </a:prstGeom>
          <a:noFill/>
        </p:spPr>
      </p:pic>
      <p:pic>
        <p:nvPicPr>
          <p:cNvPr id="65" name="л 9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76984" t="15088" b="8044"/>
          <a:stretch>
            <a:fillRect/>
          </a:stretch>
        </p:blipFill>
        <p:spPr bwMode="auto">
          <a:xfrm rot="17906310" flipV="1">
            <a:off x="1344073" y="1829906"/>
            <a:ext cx="937220" cy="1565045"/>
          </a:xfrm>
          <a:prstGeom prst="rect">
            <a:avLst/>
          </a:prstGeom>
          <a:noFill/>
        </p:spPr>
      </p:pic>
      <p:pic>
        <p:nvPicPr>
          <p:cNvPr id="66" name="л 10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t="13502" r="77218" b="13197"/>
          <a:stretch>
            <a:fillRect/>
          </a:stretch>
        </p:blipFill>
        <p:spPr bwMode="auto">
          <a:xfrm rot="17906310" flipV="1">
            <a:off x="1348846" y="1487510"/>
            <a:ext cx="927674" cy="1492433"/>
          </a:xfrm>
          <a:prstGeom prst="rect">
            <a:avLst/>
          </a:prstGeom>
          <a:noFill/>
        </p:spPr>
      </p:pic>
      <p:pic>
        <p:nvPicPr>
          <p:cNvPr id="76" name="п 1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t="13502" r="77218" b="13197"/>
          <a:stretch>
            <a:fillRect/>
          </a:stretch>
        </p:blipFill>
        <p:spPr bwMode="auto">
          <a:xfrm rot="17906310" flipV="1">
            <a:off x="6939487" y="4371193"/>
            <a:ext cx="927674" cy="1492433"/>
          </a:xfrm>
          <a:prstGeom prst="rect">
            <a:avLst/>
          </a:prstGeom>
          <a:noFill/>
        </p:spPr>
      </p:pic>
      <p:pic>
        <p:nvPicPr>
          <p:cNvPr id="77" name="п 2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25598" t="9267" r="51019" b="17707"/>
          <a:stretch>
            <a:fillRect/>
          </a:stretch>
        </p:blipFill>
        <p:spPr bwMode="auto">
          <a:xfrm rot="17906310" flipV="1">
            <a:off x="6927245" y="4096681"/>
            <a:ext cx="952158" cy="1486824"/>
          </a:xfrm>
          <a:prstGeom prst="rect">
            <a:avLst/>
          </a:prstGeom>
          <a:noFill/>
        </p:spPr>
      </p:pic>
      <p:pic>
        <p:nvPicPr>
          <p:cNvPr id="78" name="п 3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49257" t="16206" r="26355" b="8207"/>
          <a:stretch>
            <a:fillRect/>
          </a:stretch>
        </p:blipFill>
        <p:spPr bwMode="auto">
          <a:xfrm rot="17906310" flipV="1">
            <a:off x="6906782" y="3750208"/>
            <a:ext cx="993085" cy="1538970"/>
          </a:xfrm>
          <a:prstGeom prst="rect">
            <a:avLst/>
          </a:prstGeom>
          <a:noFill/>
        </p:spPr>
      </p:pic>
      <p:pic>
        <p:nvPicPr>
          <p:cNvPr id="79" name="п 4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76984" t="15088" b="8044"/>
          <a:stretch>
            <a:fillRect/>
          </a:stretch>
        </p:blipFill>
        <p:spPr bwMode="auto">
          <a:xfrm rot="17906310" flipV="1">
            <a:off x="6934714" y="3414164"/>
            <a:ext cx="937220" cy="1565045"/>
          </a:xfrm>
          <a:prstGeom prst="rect">
            <a:avLst/>
          </a:prstGeom>
          <a:noFill/>
        </p:spPr>
      </p:pic>
      <p:pic>
        <p:nvPicPr>
          <p:cNvPr id="80" name="п 5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t="13502" r="77218" b="13197"/>
          <a:stretch>
            <a:fillRect/>
          </a:stretch>
        </p:blipFill>
        <p:spPr bwMode="auto">
          <a:xfrm rot="17906310" flipV="1">
            <a:off x="6939487" y="3070808"/>
            <a:ext cx="927674" cy="1492433"/>
          </a:xfrm>
          <a:prstGeom prst="rect">
            <a:avLst/>
          </a:prstGeom>
          <a:noFill/>
        </p:spPr>
      </p:pic>
      <p:pic>
        <p:nvPicPr>
          <p:cNvPr id="81" name="п 6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25598" t="9267" r="51019" b="17707"/>
          <a:stretch>
            <a:fillRect/>
          </a:stretch>
        </p:blipFill>
        <p:spPr bwMode="auto">
          <a:xfrm rot="17906310" flipV="1">
            <a:off x="6927245" y="2796296"/>
            <a:ext cx="952158" cy="1486824"/>
          </a:xfrm>
          <a:prstGeom prst="rect">
            <a:avLst/>
          </a:prstGeom>
          <a:noFill/>
        </p:spPr>
      </p:pic>
      <p:pic>
        <p:nvPicPr>
          <p:cNvPr id="82" name="п 7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49257" t="16206" r="26355" b="8207"/>
          <a:stretch>
            <a:fillRect/>
          </a:stretch>
        </p:blipFill>
        <p:spPr bwMode="auto">
          <a:xfrm rot="17906310" flipV="1">
            <a:off x="6906782" y="2481722"/>
            <a:ext cx="993085" cy="1538970"/>
          </a:xfrm>
          <a:prstGeom prst="rect">
            <a:avLst/>
          </a:prstGeom>
          <a:noFill/>
        </p:spPr>
      </p:pic>
      <p:pic>
        <p:nvPicPr>
          <p:cNvPr id="83" name="п 8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76984" t="15088" b="8044"/>
          <a:stretch>
            <a:fillRect/>
          </a:stretch>
        </p:blipFill>
        <p:spPr bwMode="auto">
          <a:xfrm rot="17906310" flipV="1">
            <a:off x="6934714" y="2145678"/>
            <a:ext cx="937220" cy="1565045"/>
          </a:xfrm>
          <a:prstGeom prst="rect">
            <a:avLst/>
          </a:prstGeom>
          <a:noFill/>
        </p:spPr>
      </p:pic>
      <p:pic>
        <p:nvPicPr>
          <p:cNvPr id="84" name="п 9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t="13502" r="77218" b="13197"/>
          <a:stretch>
            <a:fillRect/>
          </a:stretch>
        </p:blipFill>
        <p:spPr bwMode="auto">
          <a:xfrm rot="17906310" flipV="1">
            <a:off x="6939487" y="1795930"/>
            <a:ext cx="927674" cy="1492433"/>
          </a:xfrm>
          <a:prstGeom prst="rect">
            <a:avLst/>
          </a:prstGeom>
          <a:noFill/>
        </p:spPr>
      </p:pic>
      <p:pic>
        <p:nvPicPr>
          <p:cNvPr id="85" name="п 10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76984" t="15088" b="8044"/>
          <a:stretch>
            <a:fillRect/>
          </a:stretch>
        </p:blipFill>
        <p:spPr bwMode="auto">
          <a:xfrm rot="17906310" flipV="1">
            <a:off x="6934714" y="1508239"/>
            <a:ext cx="937220" cy="1565045"/>
          </a:xfrm>
          <a:prstGeom prst="rect">
            <a:avLst/>
          </a:prstGeom>
          <a:noFill/>
        </p:spPr>
      </p:pic>
      <p:pic>
        <p:nvPicPr>
          <p:cNvPr id="43" name="с 4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49257" t="16206" r="26355" b="8207"/>
          <a:stretch>
            <a:fillRect/>
          </a:stretch>
        </p:blipFill>
        <p:spPr bwMode="auto">
          <a:xfrm rot="17906310" flipV="1">
            <a:off x="4068092" y="3502688"/>
            <a:ext cx="993085" cy="1538970"/>
          </a:xfrm>
          <a:prstGeom prst="rect">
            <a:avLst/>
          </a:prstGeom>
          <a:noFill/>
        </p:spPr>
      </p:pic>
      <p:pic>
        <p:nvPicPr>
          <p:cNvPr id="2060" name="с 5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t="13502" r="77218" b="13197"/>
          <a:stretch>
            <a:fillRect/>
          </a:stretch>
        </p:blipFill>
        <p:spPr bwMode="auto">
          <a:xfrm rot="17906310" flipV="1">
            <a:off x="4100797" y="3126077"/>
            <a:ext cx="927674" cy="1492433"/>
          </a:xfrm>
          <a:prstGeom prst="rect">
            <a:avLst/>
          </a:prstGeom>
          <a:noFill/>
        </p:spPr>
      </p:pic>
      <p:pic>
        <p:nvPicPr>
          <p:cNvPr id="42" name="с 6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76984" t="15088" b="8044"/>
          <a:stretch>
            <a:fillRect/>
          </a:stretch>
        </p:blipFill>
        <p:spPr bwMode="auto">
          <a:xfrm rot="17906310" flipV="1">
            <a:off x="4096024" y="2823226"/>
            <a:ext cx="937220" cy="1565045"/>
          </a:xfrm>
          <a:prstGeom prst="rect">
            <a:avLst/>
          </a:prstGeom>
          <a:noFill/>
        </p:spPr>
      </p:pic>
      <p:pic>
        <p:nvPicPr>
          <p:cNvPr id="50" name="с 7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t="13502" r="77218" b="13197"/>
          <a:stretch>
            <a:fillRect/>
          </a:stretch>
        </p:blipFill>
        <p:spPr bwMode="auto">
          <a:xfrm rot="17906310" flipV="1">
            <a:off x="4100797" y="2478006"/>
            <a:ext cx="927674" cy="1492433"/>
          </a:xfrm>
          <a:prstGeom prst="rect">
            <a:avLst/>
          </a:prstGeom>
          <a:noFill/>
        </p:spPr>
      </p:pic>
      <p:pic>
        <p:nvPicPr>
          <p:cNvPr id="49" name="с 8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76984" t="15088" b="8044"/>
          <a:stretch>
            <a:fillRect/>
          </a:stretch>
        </p:blipFill>
        <p:spPr bwMode="auto">
          <a:xfrm rot="17906310" flipV="1">
            <a:off x="4096024" y="2175155"/>
            <a:ext cx="937220" cy="1565045"/>
          </a:xfrm>
          <a:prstGeom prst="rect">
            <a:avLst/>
          </a:prstGeom>
          <a:noFill/>
        </p:spPr>
      </p:pic>
      <p:pic>
        <p:nvPicPr>
          <p:cNvPr id="47" name="с 9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25598" t="9267" r="51019" b="17707"/>
          <a:stretch>
            <a:fillRect/>
          </a:stretch>
        </p:blipFill>
        <p:spPr bwMode="auto">
          <a:xfrm rot="17906310" flipV="1">
            <a:off x="4088555" y="1873046"/>
            <a:ext cx="952158" cy="1486824"/>
          </a:xfrm>
          <a:prstGeom prst="rect">
            <a:avLst/>
          </a:prstGeom>
          <a:noFill/>
        </p:spPr>
      </p:pic>
      <p:pic>
        <p:nvPicPr>
          <p:cNvPr id="48" name="с 10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49257" t="16206" r="26355" b="8207"/>
          <a:stretch>
            <a:fillRect/>
          </a:stretch>
        </p:blipFill>
        <p:spPr bwMode="auto">
          <a:xfrm rot="17906310" flipV="1">
            <a:off x="4068092" y="1558472"/>
            <a:ext cx="993085" cy="1538970"/>
          </a:xfrm>
          <a:prstGeom prst="rect">
            <a:avLst/>
          </a:prstGeom>
          <a:noFill/>
        </p:spPr>
      </p:pic>
      <p:sp>
        <p:nvSpPr>
          <p:cNvPr id="86" name="с магазин"/>
          <p:cNvSpPr/>
          <p:nvPr/>
        </p:nvSpPr>
        <p:spPr>
          <a:xfrm>
            <a:off x="3347864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м…газин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87" name="п молоко"/>
          <p:cNvSpPr/>
          <p:nvPr/>
        </p:nvSpPr>
        <p:spPr>
          <a:xfrm>
            <a:off x="6012160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мол…ко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88" name="с 1 а"/>
          <p:cNvSpPr/>
          <p:nvPr/>
        </p:nvSpPr>
        <p:spPr>
          <a:xfrm>
            <a:off x="4644008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89" name="с1 о"/>
          <p:cNvSpPr/>
          <p:nvPr/>
        </p:nvSpPr>
        <p:spPr>
          <a:xfrm>
            <a:off x="3707904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90" name="п1 а"/>
          <p:cNvSpPr/>
          <p:nvPr/>
        </p:nvSpPr>
        <p:spPr>
          <a:xfrm>
            <a:off x="7524328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91" name="п1 о"/>
          <p:cNvSpPr/>
          <p:nvPr/>
        </p:nvSpPr>
        <p:spPr>
          <a:xfrm>
            <a:off x="6588224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9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0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4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9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0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1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4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000"/>
                            </p:stCondLst>
                            <p:childTnLst>
                              <p:par>
                                <p:cTn id="13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000"/>
                            </p:stCondLst>
                            <p:childTnLst>
                              <p:par>
                                <p:cTn id="140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59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0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1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4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000"/>
                            </p:stCondLst>
                            <p:childTnLst>
                              <p:par>
                                <p:cTn id="17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1000"/>
                            </p:stCondLst>
                            <p:childTnLst>
                              <p:par>
                                <p:cTn id="180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195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6" fill="hold">
                      <p:stCondLst>
                        <p:cond delay="0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99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00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1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1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1000"/>
                            </p:stCondLst>
                            <p:childTnLst>
                              <p:par>
                                <p:cTn id="21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235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6" fill="hold">
                      <p:stCondLst>
                        <p:cond delay="0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39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0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1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1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4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4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1000"/>
                            </p:stCondLst>
                            <p:childTnLst>
                              <p:par>
                                <p:cTn id="26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275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6" fill="hold">
                      <p:stCondLst>
                        <p:cond delay="0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9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0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1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282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3" fill="hold">
                      <p:stCondLst>
                        <p:cond delay="0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" dur="4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4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>
                            <p:stCondLst>
                              <p:cond delay="1000"/>
                            </p:stCondLst>
                            <p:childTnLst>
                              <p:par>
                                <p:cTn id="29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0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315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6" fill="hold">
                      <p:stCondLst>
                        <p:cond delay="0"/>
                      </p:stCondLst>
                      <p:childTnLst>
                        <p:par>
                          <p:cTn id="317" fill="hold">
                            <p:stCondLst>
                              <p:cond delay="0"/>
                            </p:stCondLst>
                            <p:childTnLst>
                              <p:par>
                                <p:cTn id="3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19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20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1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322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3" fill="hold">
                      <p:stCondLst>
                        <p:cond delay="0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7" dur="1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8" dur="4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4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3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>
                            <p:stCondLst>
                              <p:cond delay="1000"/>
                            </p:stCondLst>
                            <p:childTnLst>
                              <p:par>
                                <p:cTn id="34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5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355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6" fill="hold">
                      <p:stCondLst>
                        <p:cond delay="0"/>
                      </p:stCondLst>
                      <p:childTnLst>
                        <p:par>
                          <p:cTn id="357" fill="hold">
                            <p:stCondLst>
                              <p:cond delay="0"/>
                            </p:stCondLst>
                            <p:childTnLst>
                              <p:par>
                                <p:cTn id="35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59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60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1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362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3" fill="hold">
                      <p:stCondLst>
                        <p:cond delay="0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7" dur="1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8" dur="4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4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4" fill="hold">
                            <p:stCondLst>
                              <p:cond delay="0"/>
                            </p:stCondLst>
                            <p:childTnLst>
                              <p:par>
                                <p:cTn id="37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379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0" fill="hold">
                      <p:stCondLst>
                        <p:cond delay="0"/>
                      </p:stCondLst>
                      <p:childTnLst>
                        <p:par>
                          <p:cTn id="381" fill="hold">
                            <p:stCondLst>
                              <p:cond delay="0"/>
                            </p:stCondLst>
                            <p:childTnLst>
                              <p:par>
                                <p:cTn id="38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83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84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5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386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7" fill="hold">
                      <p:stCondLst>
                        <p:cond delay="0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1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2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3" fill="hold">
                            <p:stCondLst>
                              <p:cond delay="1000"/>
                            </p:stCondLst>
                            <p:childTnLst>
                              <p:par>
                                <p:cTn id="404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9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4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419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0" fill="hold">
                      <p:stCondLst>
                        <p:cond delay="0"/>
                      </p:stCondLst>
                      <p:childTnLst>
                        <p:par>
                          <p:cTn id="421" fill="hold">
                            <p:stCondLst>
                              <p:cond delay="0"/>
                            </p:stCondLst>
                            <p:childTnLst>
                              <p:par>
                                <p:cTn id="42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23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24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5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426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7" fill="hold">
                      <p:stCondLst>
                        <p:cond delay="0"/>
                      </p:stCondLst>
                      <p:childTnLst>
                        <p:par>
                          <p:cTn id="428" fill="hold">
                            <p:stCondLst>
                              <p:cond delay="0"/>
                            </p:stCondLst>
                            <p:childTnLst>
                              <p:par>
                                <p:cTn id="429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1" dur="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2" dur="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" dur="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8" fill="hold">
                            <p:stCondLst>
                              <p:cond delay="1000"/>
                            </p:stCondLst>
                            <p:childTnLst>
                              <p:par>
                                <p:cTn id="43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4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9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4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459" restart="whenNotActive" fill="hold" evtFilter="cancelBubble" nodeType="interactiveSeq">
                <p:stCondLst>
                  <p:cond evt="onClick" delay="0">
                    <p:tgtEl>
                      <p:spTgt spid="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0" fill="hold">
                      <p:stCondLst>
                        <p:cond delay="0"/>
                      </p:stCondLst>
                      <p:childTnLst>
                        <p:par>
                          <p:cTn id="461" fill="hold">
                            <p:stCondLst>
                              <p:cond delay="0"/>
                            </p:stCondLst>
                            <p:childTnLst>
                              <p:par>
                                <p:cTn id="4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63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64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5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4"/>
                  </p:tgtEl>
                </p:cond>
              </p:nextCondLst>
            </p:seq>
            <p:seq concurrent="1" nextAc="seek">
              <p:cTn id="466" restart="whenNotActive" fill="hold" evtFilter="cancelBubble" nodeType="interactiveSeq">
                <p:stCondLst>
                  <p:cond evt="onClick" delay="0">
                    <p:tgtEl>
                      <p:spTgt spid="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7" fill="hold">
                      <p:stCondLst>
                        <p:cond delay="0"/>
                      </p:stCondLst>
                      <p:childTnLst>
                        <p:par>
                          <p:cTn id="468" fill="hold">
                            <p:stCondLst>
                              <p:cond delay="0"/>
                            </p:stCondLst>
                            <p:childTnLst>
                              <p:par>
                                <p:cTn id="469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1" dur="1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2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3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8" fill="hold">
                            <p:stCondLst>
                              <p:cond delay="1000"/>
                            </p:stCondLst>
                            <p:childTnLst>
                              <p:par>
                                <p:cTn id="47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3" fill="hold">
                            <p:stCondLst>
                              <p:cond delay="1000"/>
                            </p:stCondLst>
                            <p:childTnLst>
                              <p:par>
                                <p:cTn id="484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6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8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9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1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4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6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7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6"/>
                  </p:tgtEl>
                </p:cond>
              </p:nextCondLst>
            </p:seq>
            <p:seq concurrent="1" nextAc="seek">
              <p:cTn id="499" restart="whenNotActive" fill="hold" evtFilter="cancelBubble" nodeType="interactiveSeq">
                <p:stCondLst>
                  <p:cond evt="onClick" delay="0">
                    <p:tgtEl>
                      <p:spTgt spid="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0" fill="hold">
                      <p:stCondLst>
                        <p:cond delay="0"/>
                      </p:stCondLst>
                      <p:childTnLst>
                        <p:par>
                          <p:cTn id="501" fill="hold">
                            <p:stCondLst>
                              <p:cond delay="0"/>
                            </p:stCondLst>
                            <p:childTnLst>
                              <p:par>
                                <p:cTn id="50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03" dur="2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04" dur="2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5" dur="2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7"/>
                  </p:tgtEl>
                </p:cond>
              </p:nextCondLst>
            </p:seq>
            <p:seq concurrent="1" nextAc="seek">
              <p:cTn id="506" restart="whenNotActive" fill="hold" evtFilter="cancelBubble" nodeType="interactiveSeq">
                <p:stCondLst>
                  <p:cond evt="onClick" delay="0">
                    <p:tgtEl>
                      <p:spTgt spid="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7" fill="hold">
                      <p:stCondLst>
                        <p:cond delay="0"/>
                      </p:stCondLst>
                      <p:childTnLst>
                        <p:par>
                          <p:cTn id="508" fill="hold">
                            <p:stCondLst>
                              <p:cond delay="0"/>
                            </p:stCondLst>
                            <p:childTnLst>
                              <p:par>
                                <p:cTn id="509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1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2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8" fill="hold">
                            <p:stCondLst>
                              <p:cond delay="1000"/>
                            </p:stCondLst>
                            <p:childTnLst>
                              <p:par>
                                <p:cTn id="51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3" fill="hold">
                            <p:stCondLst>
                              <p:cond delay="1000"/>
                            </p:stCondLst>
                            <p:childTnLst>
                              <p:par>
                                <p:cTn id="524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9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4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9"/>
                  </p:tgtEl>
                </p:cond>
              </p:nextCondLst>
            </p:seq>
            <p:seq concurrent="1" nextAc="seek">
              <p:cTn id="539" restart="whenNotActive" fill="hold" evtFilter="cancelBubble" nodeType="interactiveSeq">
                <p:stCondLst>
                  <p:cond evt="onClick" delay="0">
                    <p:tgtEl>
                      <p:spTgt spid="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0" fill="hold">
                      <p:stCondLst>
                        <p:cond delay="0"/>
                      </p:stCondLst>
                      <p:childTnLst>
                        <p:par>
                          <p:cTn id="541" fill="hold">
                            <p:stCondLst>
                              <p:cond delay="0"/>
                            </p:stCondLst>
                            <p:childTnLst>
                              <p:par>
                                <p:cTn id="54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43" dur="2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44" dur="2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5" dur="2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"/>
                  </p:tgtEl>
                </p:cond>
              </p:nextCondLst>
            </p:seq>
            <p:seq concurrent="1" nextAc="seek">
              <p:cTn id="546" restart="whenNotActive" fill="hold" evtFilter="cancelBubble" nodeType="interactiveSeq">
                <p:stCondLst>
                  <p:cond evt="onClick" delay="0">
                    <p:tgtEl>
                      <p:spTgt spid="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7" fill="hold">
                      <p:stCondLst>
                        <p:cond delay="0"/>
                      </p:stCondLst>
                      <p:childTnLst>
                        <p:par>
                          <p:cTn id="548" fill="hold">
                            <p:stCondLst>
                              <p:cond delay="0"/>
                            </p:stCondLst>
                            <p:childTnLst>
                              <p:par>
                                <p:cTn id="549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1" dur="1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2" dur="4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3" dur="4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5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3" fill="hold">
                            <p:stCondLst>
                              <p:cond delay="1000"/>
                            </p:stCondLst>
                            <p:childTnLst>
                              <p:par>
                                <p:cTn id="564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9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4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8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"/>
                  </p:tgtEl>
                </p:cond>
              </p:nextCondLst>
            </p:seq>
            <p:seq concurrent="1" nextAc="seek">
              <p:cTn id="579" restart="whenNotActive" fill="hold" evtFilter="cancelBubble" nodeType="interactiveSeq">
                <p:stCondLst>
                  <p:cond evt="onClick" delay="0">
                    <p:tgtEl>
                      <p:spTgt spid="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0" fill="hold">
                      <p:stCondLst>
                        <p:cond delay="0"/>
                      </p:stCondLst>
                      <p:childTnLst>
                        <p:par>
                          <p:cTn id="581" fill="hold">
                            <p:stCondLst>
                              <p:cond delay="0"/>
                            </p:stCondLst>
                            <p:childTnLst>
                              <p:par>
                                <p:cTn id="58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83" dur="2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84" dur="2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5" dur="2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"/>
                  </p:tgtEl>
                </p:cond>
              </p:nextCondLst>
            </p:seq>
            <p:seq concurrent="1" nextAc="seek">
              <p:cTn id="586" restart="whenNotActive" fill="hold" evtFilter="cancelBubble" nodeType="interactiveSeq">
                <p:stCondLst>
                  <p:cond evt="onClick" delay="0">
                    <p:tgtEl>
                      <p:spTgt spid="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7" fill="hold">
                      <p:stCondLst>
                        <p:cond delay="0"/>
                      </p:stCondLst>
                      <p:childTnLst>
                        <p:par>
                          <p:cTn id="588" fill="hold">
                            <p:stCondLst>
                              <p:cond delay="0"/>
                            </p:stCondLst>
                            <p:childTnLst>
                              <p:par>
                                <p:cTn id="589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1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2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3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3" fill="hold">
                            <p:stCondLst>
                              <p:cond delay="1000"/>
                            </p:stCondLst>
                            <p:childTnLst>
                              <p:par>
                                <p:cTn id="604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9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1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4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6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7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"/>
                  </p:tgtEl>
                </p:cond>
              </p:nextCondLst>
            </p:seq>
            <p:seq concurrent="1" nextAc="seek">
              <p:cTn id="619" restart="whenNotActive" fill="hold" evtFilter="cancelBubble" nodeType="interactiveSeq">
                <p:stCondLst>
                  <p:cond evt="onClick" delay="0">
                    <p:tgtEl>
                      <p:spTgt spid="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0" fill="hold">
                      <p:stCondLst>
                        <p:cond delay="0"/>
                      </p:stCondLst>
                      <p:childTnLst>
                        <p:par>
                          <p:cTn id="621" fill="hold">
                            <p:stCondLst>
                              <p:cond delay="0"/>
                            </p:stCondLst>
                            <p:childTnLst>
                              <p:par>
                                <p:cTn id="62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23" dur="2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24" dur="2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5" dur="2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6"/>
                  </p:tgtEl>
                </p:cond>
              </p:nextCondLst>
            </p:seq>
            <p:seq concurrent="1" nextAc="seek">
              <p:cTn id="626" restart="whenNotActive" fill="hold" evtFilter="cancelBubble" nodeType="interactiveSeq">
                <p:stCondLst>
                  <p:cond evt="onClick" delay="0">
                    <p:tgtEl>
                      <p:spTgt spid="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7" fill="hold">
                      <p:stCondLst>
                        <p:cond delay="0"/>
                      </p:stCondLst>
                      <p:childTnLst>
                        <p:par>
                          <p:cTn id="628" fill="hold">
                            <p:stCondLst>
                              <p:cond delay="0"/>
                            </p:stCondLst>
                            <p:childTnLst>
                              <p:par>
                                <p:cTn id="629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1" dur="1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2" dur="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3" dur="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8" fill="hold">
                            <p:stCondLst>
                              <p:cond delay="1000"/>
                            </p:stCondLst>
                            <p:childTnLst>
                              <p:par>
                                <p:cTn id="63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4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6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8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9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1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2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4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8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8"/>
                  </p:tgtEl>
                </p:cond>
              </p:nextCondLst>
            </p:seq>
            <p:seq concurrent="1" nextAc="seek">
              <p:cTn id="659" restart="whenNotActive" fill="hold" evtFilter="cancelBubble" nodeType="interactiveSeq">
                <p:stCondLst>
                  <p:cond evt="onClick" delay="0">
                    <p:tgtEl>
                      <p:spTgt spid="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0" fill="hold">
                      <p:stCondLst>
                        <p:cond delay="0"/>
                      </p:stCondLst>
                      <p:childTnLst>
                        <p:par>
                          <p:cTn id="661" fill="hold">
                            <p:stCondLst>
                              <p:cond delay="0"/>
                            </p:stCondLst>
                            <p:childTnLst>
                              <p:par>
                                <p:cTn id="6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63" dur="2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64" dur="2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5" dur="2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9"/>
                  </p:tgtEl>
                </p:cond>
              </p:nextCondLst>
            </p:seq>
            <p:seq concurrent="1" nextAc="seek">
              <p:cTn id="666" restart="whenNotActive" fill="hold" evtFilter="cancelBubble" nodeType="interactiveSeq">
                <p:stCondLst>
                  <p:cond evt="onClick" delay="0">
                    <p:tgtEl>
                      <p:spTgt spid="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7" fill="hold">
                      <p:stCondLst>
                        <p:cond delay="0"/>
                      </p:stCondLst>
                      <p:childTnLst>
                        <p:par>
                          <p:cTn id="668" fill="hold">
                            <p:stCondLst>
                              <p:cond delay="0"/>
                            </p:stCondLst>
                            <p:childTnLst>
                              <p:par>
                                <p:cTn id="669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1" dur="1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2" dur="4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3" dur="4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8" fill="hold">
                            <p:stCondLst>
                              <p:cond delay="1000"/>
                            </p:stCondLst>
                            <p:childTnLst>
                              <p:par>
                                <p:cTn id="67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3" fill="hold">
                            <p:stCondLst>
                              <p:cond delay="1000"/>
                            </p:stCondLst>
                            <p:childTnLst>
                              <p:par>
                                <p:cTn id="684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7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9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4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6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8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1"/>
                  </p:tgtEl>
                </p:cond>
              </p:nextCondLst>
            </p:seq>
            <p:seq concurrent="1" nextAc="seek">
              <p:cTn id="699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0" fill="hold">
                      <p:stCondLst>
                        <p:cond delay="0"/>
                      </p:stCondLst>
                      <p:childTnLst>
                        <p:par>
                          <p:cTn id="701" fill="hold">
                            <p:stCondLst>
                              <p:cond delay="0"/>
                            </p:stCondLst>
                            <p:childTnLst>
                              <p:par>
                                <p:cTn id="70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03" dur="2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04" dur="2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5" dur="2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  <p:seq concurrent="1" nextAc="seek">
              <p:cTn id="706" restart="whenNotActive" fill="hold" evtFilter="cancelBubble" nodeType="interactiveSeq">
                <p:stCondLst>
                  <p:cond evt="onClick" delay="0">
                    <p:tgtEl>
                      <p:spTgt spid="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7" fill="hold">
                      <p:stCondLst>
                        <p:cond delay="0"/>
                      </p:stCondLst>
                      <p:childTnLst>
                        <p:par>
                          <p:cTn id="708" fill="hold">
                            <p:stCondLst>
                              <p:cond delay="0"/>
                            </p:stCondLst>
                            <p:childTnLst>
                              <p:par>
                                <p:cTn id="709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1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2" dur="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3" dur="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8" fill="hold">
                            <p:stCondLst>
                              <p:cond delay="1000"/>
                            </p:stCondLst>
                            <p:childTnLst>
                              <p:par>
                                <p:cTn id="71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3" fill="hold">
                            <p:stCondLst>
                              <p:cond delay="1000"/>
                            </p:stCondLst>
                            <p:childTnLst>
                              <p:par>
                                <p:cTn id="724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6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8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9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1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2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3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4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6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7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8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4"/>
                  </p:tgtEl>
                </p:cond>
              </p:nextCondLst>
            </p:seq>
            <p:seq concurrent="1" nextAc="seek">
              <p:cTn id="739" restart="whenNotActive" fill="hold" evtFilter="cancelBubble" nodeType="interactiveSeq">
                <p:stCondLst>
                  <p:cond evt="onClick" delay="0">
                    <p:tgtEl>
                      <p:spTgt spid="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0" fill="hold">
                      <p:stCondLst>
                        <p:cond delay="0"/>
                      </p:stCondLst>
                      <p:childTnLst>
                        <p:par>
                          <p:cTn id="741" fill="hold">
                            <p:stCondLst>
                              <p:cond delay="0"/>
                            </p:stCondLst>
                            <p:childTnLst>
                              <p:par>
                                <p:cTn id="74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43" dur="2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44" dur="2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5" dur="2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"/>
                  </p:tgtEl>
                </p:cond>
              </p:nextCondLst>
            </p:seq>
            <p:seq concurrent="1" nextAc="seek">
              <p:cTn id="746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7" fill="hold">
                      <p:stCondLst>
                        <p:cond delay="0"/>
                      </p:stCondLst>
                      <p:childTnLst>
                        <p:par>
                          <p:cTn id="748" fill="hold">
                            <p:stCondLst>
                              <p:cond delay="0"/>
                            </p:stCondLst>
                            <p:childTnLst>
                              <p:par>
                                <p:cTn id="749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1" dur="1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2" dur="4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3" dur="4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5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8" fill="hold">
                            <p:stCondLst>
                              <p:cond delay="1000"/>
                            </p:stCondLst>
                            <p:childTnLst>
                              <p:par>
                                <p:cTn id="75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763" restart="whenNotActive" fill="hold" evtFilter="cancelBubble" nodeType="interactiveSeq">
                <p:stCondLst>
                  <p:cond evt="onClick" delay="0">
                    <p:tgtEl>
                      <p:spTgt spid="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4" fill="hold">
                      <p:stCondLst>
                        <p:cond delay="0"/>
                      </p:stCondLst>
                      <p:childTnLst>
                        <p:par>
                          <p:cTn id="765" fill="hold">
                            <p:stCondLst>
                              <p:cond delay="0"/>
                            </p:stCondLst>
                            <p:childTnLst>
                              <p:par>
                                <p:cTn id="76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67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68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9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8"/>
                  </p:tgtEl>
                </p:cond>
              </p:nextCondLst>
            </p:seq>
            <p:seq concurrent="1" nextAc="seek">
              <p:cTn id="770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1" fill="hold">
                      <p:stCondLst>
                        <p:cond delay="0"/>
                      </p:stCondLst>
                      <p:childTnLst>
                        <p:par>
                          <p:cTn id="772" fill="hold">
                            <p:stCondLst>
                              <p:cond delay="0"/>
                            </p:stCondLst>
                            <p:childTnLst>
                              <p:par>
                                <p:cTn id="77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5" dur="1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6" dur="4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7" dur="4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2" fill="hold">
                            <p:stCondLst>
                              <p:cond delay="1000"/>
                            </p:stCondLst>
                            <p:childTnLst>
                              <p:par>
                                <p:cTn id="78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8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0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1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3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5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6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8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0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1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2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803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4" fill="hold">
                      <p:stCondLst>
                        <p:cond delay="0"/>
                      </p:stCondLst>
                      <p:childTnLst>
                        <p:par>
                          <p:cTn id="805" fill="hold">
                            <p:stCondLst>
                              <p:cond delay="0"/>
                            </p:stCondLst>
                            <p:childTnLst>
                              <p:par>
                                <p:cTn id="80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07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08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9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810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1" fill="hold">
                      <p:stCondLst>
                        <p:cond delay="0"/>
                      </p:stCondLst>
                      <p:childTnLst>
                        <p:par>
                          <p:cTn id="812" fill="hold">
                            <p:stCondLst>
                              <p:cond delay="0"/>
                            </p:stCondLst>
                            <p:childTnLst>
                              <p:par>
                                <p:cTn id="81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5" dur="1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6" dur="4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7" dur="4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2" fill="hold">
                            <p:stCondLst>
                              <p:cond delay="1000"/>
                            </p:stCondLst>
                            <p:childTnLst>
                              <p:par>
                                <p:cTn id="82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7" fill="hold">
                            <p:stCondLst>
                              <p:cond delay="1000"/>
                            </p:stCondLst>
                            <p:childTnLst>
                              <p:par>
                                <p:cTn id="828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3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5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6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8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843" restart="whenNotActive" fill="hold" evtFilter="cancelBubble" nodeType="interactiveSeq">
                <p:stCondLst>
                  <p:cond evt="onClick" delay="0">
                    <p:tgtEl>
                      <p:spTgt spid="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4" fill="hold">
                      <p:stCondLst>
                        <p:cond delay="0"/>
                      </p:stCondLst>
                      <p:childTnLst>
                        <p:par>
                          <p:cTn id="845" fill="hold">
                            <p:stCondLst>
                              <p:cond delay="0"/>
                            </p:stCondLst>
                            <p:childTnLst>
                              <p:par>
                                <p:cTn id="84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47" dur="2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48" dur="2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9" dur="2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"/>
                  </p:tgtEl>
                </p:cond>
              </p:nextCondLst>
            </p:seq>
            <p:seq concurrent="1" nextAc="seek">
              <p:cTn id="850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1" fill="hold">
                      <p:stCondLst>
                        <p:cond delay="0"/>
                      </p:stCondLst>
                      <p:childTnLst>
                        <p:par>
                          <p:cTn id="852" fill="hold">
                            <p:stCondLst>
                              <p:cond delay="0"/>
                            </p:stCondLst>
                            <p:childTnLst>
                              <p:par>
                                <p:cTn id="85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5" dur="1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6" dur="4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7" dur="4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2" fill="hold">
                            <p:stCondLst>
                              <p:cond delay="1000"/>
                            </p:stCondLst>
                            <p:childTnLst>
                              <p:par>
                                <p:cTn id="86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7" fill="hold">
                            <p:stCondLst>
                              <p:cond delay="1000"/>
                            </p:stCondLst>
                            <p:childTnLst>
                              <p:par>
                                <p:cTn id="868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0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1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2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3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5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6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8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0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1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2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  <p:seq concurrent="1" nextAc="seek">
              <p:cTn id="883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4" fill="hold">
                      <p:stCondLst>
                        <p:cond delay="0"/>
                      </p:stCondLst>
                      <p:childTnLst>
                        <p:par>
                          <p:cTn id="885" fill="hold">
                            <p:stCondLst>
                              <p:cond delay="0"/>
                            </p:stCondLst>
                            <p:childTnLst>
                              <p:par>
                                <p:cTn id="88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87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88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9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890" restart="whenNotActive" fill="hold" evtFilter="cancelBubble" nodeType="interactiveSeq">
                <p:stCondLst>
                  <p:cond evt="onClick" delay="0">
                    <p:tgtEl>
                      <p:spTgt spid="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1" fill="hold">
                      <p:stCondLst>
                        <p:cond delay="0"/>
                      </p:stCondLst>
                      <p:childTnLst>
                        <p:par>
                          <p:cTn id="892" fill="hold">
                            <p:stCondLst>
                              <p:cond delay="0"/>
                            </p:stCondLst>
                            <p:childTnLst>
                              <p:par>
                                <p:cTn id="89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5" dur="1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6" dur="4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7" dur="4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2" fill="hold">
                            <p:stCondLst>
                              <p:cond delay="1000"/>
                            </p:stCondLst>
                            <p:childTnLst>
                              <p:par>
                                <p:cTn id="90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7" fill="hold">
                            <p:stCondLst>
                              <p:cond delay="1000"/>
                            </p:stCondLst>
                            <p:childTnLst>
                              <p:par>
                                <p:cTn id="908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0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2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3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5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6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8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1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2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"/>
                  </p:tgtEl>
                </p:cond>
              </p:nextCondLst>
            </p:seq>
            <p:seq concurrent="1" nextAc="seek">
              <p:cTn id="923" restart="whenNotActive" fill="hold" evtFilter="cancelBubble" nodeType="interactiveSeq">
                <p:stCondLst>
                  <p:cond evt="onClick" delay="0">
                    <p:tgtEl>
                      <p:spTgt spid="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4" fill="hold">
                      <p:stCondLst>
                        <p:cond delay="0"/>
                      </p:stCondLst>
                      <p:childTnLst>
                        <p:par>
                          <p:cTn id="925" fill="hold">
                            <p:stCondLst>
                              <p:cond delay="0"/>
                            </p:stCondLst>
                            <p:childTnLst>
                              <p:par>
                                <p:cTn id="9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927" dur="2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28" dur="2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9" dur="2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"/>
                  </p:tgtEl>
                </p:cond>
              </p:nextCondLst>
            </p:seq>
            <p:seq concurrent="1" nextAc="seek">
              <p:cTn id="930" restart="whenNotActive" fill="hold" evtFilter="cancelBubble" nodeType="interactiveSeq">
                <p:stCondLst>
                  <p:cond evt="onClick" delay="0">
                    <p:tgtEl>
                      <p:spTgt spid="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1" fill="hold">
                      <p:stCondLst>
                        <p:cond delay="0"/>
                      </p:stCondLst>
                      <p:childTnLst>
                        <p:par>
                          <p:cTn id="932" fill="hold">
                            <p:stCondLst>
                              <p:cond delay="0"/>
                            </p:stCondLst>
                            <p:childTnLst>
                              <p:par>
                                <p:cTn id="93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5" dur="1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6" dur="4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7" dur="4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2" fill="hold">
                            <p:stCondLst>
                              <p:cond delay="1000"/>
                            </p:stCondLst>
                            <p:childTnLst>
                              <p:par>
                                <p:cTn id="94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7" fill="hold">
                            <p:stCondLst>
                              <p:cond delay="1000"/>
                            </p:stCondLst>
                            <p:childTnLst>
                              <p:par>
                                <p:cTn id="948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0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1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2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3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5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6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7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8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0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1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2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8"/>
                  </p:tgtEl>
                </p:cond>
              </p:nextCondLst>
            </p:seq>
            <p:seq concurrent="1" nextAc="seek">
              <p:cTn id="963" restart="whenNotActive" fill="hold" evtFilter="cancelBubble" nodeType="interactiveSeq">
                <p:stCondLst>
                  <p:cond evt="onClick" delay="0">
                    <p:tgtEl>
                      <p:spTgt spid="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4" fill="hold">
                      <p:stCondLst>
                        <p:cond delay="0"/>
                      </p:stCondLst>
                      <p:childTnLst>
                        <p:par>
                          <p:cTn id="965" fill="hold">
                            <p:stCondLst>
                              <p:cond delay="0"/>
                            </p:stCondLst>
                            <p:childTnLst>
                              <p:par>
                                <p:cTn id="96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967" dur="2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68" dur="2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69" dur="2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7"/>
                  </p:tgtEl>
                </p:cond>
              </p:nextCondLst>
            </p:seq>
            <p:seq concurrent="1" nextAc="seek">
              <p:cTn id="970" restart="whenNotActive" fill="hold" evtFilter="cancelBubble" nodeType="interactiveSeq">
                <p:stCondLst>
                  <p:cond evt="onClick" delay="0">
                    <p:tgtEl>
                      <p:spTgt spid="1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1" fill="hold">
                      <p:stCondLst>
                        <p:cond delay="0"/>
                      </p:stCondLst>
                      <p:childTnLst>
                        <p:par>
                          <p:cTn id="972" fill="hold">
                            <p:stCondLst>
                              <p:cond delay="0"/>
                            </p:stCondLst>
                            <p:childTnLst>
                              <p:par>
                                <p:cTn id="97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5" dur="1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6" dur="4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7" dur="4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2" fill="hold">
                            <p:stCondLst>
                              <p:cond delay="1000"/>
                            </p:stCondLst>
                            <p:childTnLst>
                              <p:par>
                                <p:cTn id="98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8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0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1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3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5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6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8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1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2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1"/>
                  </p:tgtEl>
                </p:cond>
              </p:nextCondLst>
            </p:seq>
            <p:seq concurrent="1" nextAc="seek">
              <p:cTn id="1003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4" fill="hold">
                      <p:stCondLst>
                        <p:cond delay="0"/>
                      </p:stCondLst>
                      <p:childTnLst>
                        <p:par>
                          <p:cTn id="1005" fill="hold">
                            <p:stCondLst>
                              <p:cond delay="0"/>
                            </p:stCondLst>
                            <p:childTnLst>
                              <p:par>
                                <p:cTn id="100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07" dur="2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08" dur="2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09" dur="2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  <p:seq concurrent="1" nextAc="seek">
              <p:cTn id="1010" restart="whenNotActive" fill="hold" evtFilter="cancelBubble" nodeType="interactiveSeq">
                <p:stCondLst>
                  <p:cond evt="onClick" delay="0">
                    <p:tgtEl>
                      <p:spTgt spid="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1" fill="hold">
                      <p:stCondLst>
                        <p:cond delay="0"/>
                      </p:stCondLst>
                      <p:childTnLst>
                        <p:par>
                          <p:cTn id="1012" fill="hold">
                            <p:stCondLst>
                              <p:cond delay="0"/>
                            </p:stCondLst>
                            <p:childTnLst>
                              <p:par>
                                <p:cTn id="101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5" dur="1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6" dur="4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7" dur="4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7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8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0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1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2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3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5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6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8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1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"/>
                  </p:tgtEl>
                </p:cond>
              </p:nextCondLst>
            </p:seq>
            <p:seq concurrent="1" nextAc="seek">
              <p:cTn id="1043" restart="whenNotActive" fill="hold" evtFilter="cancelBubble" nodeType="interactiveSeq">
                <p:stCondLst>
                  <p:cond evt="onClick" delay="0">
                    <p:tgtEl>
                      <p:spTgt spid="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4" fill="hold">
                      <p:stCondLst>
                        <p:cond delay="0"/>
                      </p:stCondLst>
                      <p:childTnLst>
                        <p:par>
                          <p:cTn id="1045" fill="hold">
                            <p:stCondLst>
                              <p:cond delay="0"/>
                            </p:stCondLst>
                            <p:childTnLst>
                              <p:par>
                                <p:cTn id="104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47" dur="2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48" dur="2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49" dur="2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"/>
                  </p:tgtEl>
                </p:cond>
              </p:nextCondLst>
            </p:seq>
            <p:seq concurrent="1" nextAc="seek">
              <p:cTn id="1050" restart="whenNotActive" fill="hold" evtFilter="cancelBubble" nodeType="interactiveSeq">
                <p:stCondLst>
                  <p:cond evt="onClick" delay="0">
                    <p:tgtEl>
                      <p:spTgt spid="1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1" fill="hold">
                      <p:stCondLst>
                        <p:cond delay="0"/>
                      </p:stCondLst>
                      <p:childTnLst>
                        <p:par>
                          <p:cTn id="1052" fill="hold">
                            <p:stCondLst>
                              <p:cond delay="0"/>
                            </p:stCondLst>
                            <p:childTnLst>
                              <p:par>
                                <p:cTn id="105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5" dur="1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6" dur="4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7" dur="4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6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7" fill="hold">
                            <p:stCondLst>
                              <p:cond delay="1000"/>
                            </p:stCondLst>
                            <p:childTnLst>
                              <p:par>
                                <p:cTn id="1068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0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1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3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5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6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8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0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2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7"/>
                  </p:tgtEl>
                </p:cond>
              </p:nextCondLst>
            </p:seq>
            <p:seq concurrent="1" nextAc="seek">
              <p:cTn id="1083" restart="whenNotActive" fill="hold" evtFilter="cancelBubble" nodeType="interactiveSeq">
                <p:stCondLst>
                  <p:cond evt="onClick" delay="0">
                    <p:tgtEl>
                      <p:spTgt spid="1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4" fill="hold">
                      <p:stCondLst>
                        <p:cond delay="0"/>
                      </p:stCondLst>
                      <p:childTnLst>
                        <p:par>
                          <p:cTn id="1085" fill="hold">
                            <p:stCondLst>
                              <p:cond delay="0"/>
                            </p:stCondLst>
                            <p:childTnLst>
                              <p:par>
                                <p:cTn id="108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87" dur="2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88" dur="2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89" dur="2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6"/>
                  </p:tgtEl>
                </p:cond>
              </p:nextCondLst>
            </p:seq>
            <p:seq concurrent="1" nextAc="seek">
              <p:cTn id="1090" restart="whenNotActive" fill="hold" evtFilter="cancelBubble" nodeType="interactiveSeq">
                <p:stCondLst>
                  <p:cond evt="onClick" delay="0">
                    <p:tgtEl>
                      <p:spTgt spid="1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1" fill="hold">
                      <p:stCondLst>
                        <p:cond delay="0"/>
                      </p:stCondLst>
                      <p:childTnLst>
                        <p:par>
                          <p:cTn id="1092" fill="hold">
                            <p:stCondLst>
                              <p:cond delay="0"/>
                            </p:stCondLst>
                            <p:childTnLst>
                              <p:par>
                                <p:cTn id="109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5" dur="1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6" dur="4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7" dur="4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8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0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1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2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3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5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6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7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8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0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1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2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0"/>
                  </p:tgtEl>
                </p:cond>
              </p:nextCondLst>
            </p:seq>
            <p:seq concurrent="1" nextAc="seek">
              <p:cTn id="1123" restart="whenNotActive" fill="hold" evtFilter="cancelBubble" nodeType="interactiveSeq">
                <p:stCondLst>
                  <p:cond evt="onClick" delay="0">
                    <p:tgtEl>
                      <p:spTgt spid="1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4" fill="hold">
                      <p:stCondLst>
                        <p:cond delay="0"/>
                      </p:stCondLst>
                      <p:childTnLst>
                        <p:par>
                          <p:cTn id="1125" fill="hold">
                            <p:stCondLst>
                              <p:cond delay="0"/>
                            </p:stCondLst>
                            <p:childTnLst>
                              <p:par>
                                <p:cTn id="11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27" dur="2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28" dur="2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29" dur="2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9"/>
                  </p:tgtEl>
                </p:cond>
              </p:nextCondLst>
            </p:seq>
            <p:seq concurrent="1" nextAc="seek">
              <p:cTn id="1130" restart="whenNotActive" fill="hold" evtFilter="cancelBubble" nodeType="interactiveSeq">
                <p:stCondLst>
                  <p:cond evt="onClick" delay="0">
                    <p:tgtEl>
                      <p:spTgt spid="1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1" fill="hold">
                      <p:stCondLst>
                        <p:cond delay="0"/>
                      </p:stCondLst>
                      <p:childTnLst>
                        <p:par>
                          <p:cTn id="1132" fill="hold">
                            <p:stCondLst>
                              <p:cond delay="0"/>
                            </p:stCondLst>
                            <p:childTnLst>
                              <p:par>
                                <p:cTn id="113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5" dur="1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6" dur="4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7" dur="4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4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2" fill="hold">
                            <p:stCondLst>
                              <p:cond delay="0"/>
                            </p:stCondLst>
                            <p:childTnLst>
                              <p:par>
                                <p:cTn id="114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"/>
                  </p:tgtEl>
                </p:cond>
              </p:nextCondLst>
            </p:seq>
            <p:seq concurrent="1" nextAc="seek">
              <p:cTn id="1147" restart="whenNotActive" fill="hold" evtFilter="cancelBubble" nodeType="interactiveSeq">
                <p:stCondLst>
                  <p:cond evt="onClick" delay="0">
                    <p:tgtEl>
                      <p:spTgt spid="1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8" fill="hold">
                      <p:stCondLst>
                        <p:cond delay="0"/>
                      </p:stCondLst>
                      <p:childTnLst>
                        <p:par>
                          <p:cTn id="1149" fill="hold">
                            <p:stCondLst>
                              <p:cond delay="0"/>
                            </p:stCondLst>
                            <p:childTnLst>
                              <p:par>
                                <p:cTn id="11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51" dur="2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52" dur="2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3" dur="2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2"/>
                  </p:tgtEl>
                </p:cond>
              </p:nextCondLst>
            </p:seq>
          </p:childTnLst>
        </p:cTn>
      </p:par>
    </p:tnLst>
    <p:bldLst>
      <p:bldP spid="161" grpId="0" animBg="1"/>
      <p:bldP spid="161" grpId="1" animBg="1"/>
      <p:bldP spid="162" grpId="0" animBg="1"/>
      <p:bldP spid="162" grpId="1" animBg="1"/>
      <p:bldP spid="163" grpId="0" animBg="1"/>
      <p:bldP spid="163" grpId="1" animBg="1"/>
      <p:bldP spid="158" grpId="0" animBg="1"/>
      <p:bldP spid="158" grpId="1" animBg="1"/>
      <p:bldP spid="159" grpId="0" animBg="1"/>
      <p:bldP spid="159" grpId="1" animBg="1"/>
      <p:bldP spid="160" grpId="0" animBg="1"/>
      <p:bldP spid="160" grpId="1" animBg="1"/>
      <p:bldP spid="155" grpId="0" animBg="1"/>
      <p:bldP spid="155" grpId="1" animBg="1"/>
      <p:bldP spid="156" grpId="0" animBg="1"/>
      <p:bldP spid="156" grpId="1" animBg="1"/>
      <p:bldP spid="157" grpId="0" animBg="1"/>
      <p:bldP spid="157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3" grpId="0" animBg="1"/>
      <p:bldP spid="143" grpId="1" animBg="1"/>
      <p:bldP spid="144" grpId="0" animBg="1"/>
      <p:bldP spid="144" grpId="1" animBg="1"/>
      <p:bldP spid="145" grpId="0" animBg="1"/>
      <p:bldP spid="145" grpId="1" animBg="1"/>
      <p:bldP spid="110" grpId="0" animBg="1"/>
      <p:bldP spid="110" grpId="1" animBg="1"/>
      <p:bldP spid="111" grpId="0" animBg="1"/>
      <p:bldP spid="111" grpId="1" animBg="1"/>
      <p:bldP spid="142" grpId="0" animBg="1"/>
      <p:bldP spid="142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37" grpId="0" animBg="1"/>
      <p:bldP spid="137" grpId="1" animBg="1"/>
      <p:bldP spid="138" grpId="0" animBg="1"/>
      <p:bldP spid="138" grpId="1" animBg="1"/>
      <p:bldP spid="136" grpId="0" animBg="1"/>
      <p:bldP spid="136" grpId="1" animBg="1"/>
      <p:bldP spid="133" grpId="0" animBg="1"/>
      <p:bldP spid="133" grpId="1" animBg="1"/>
      <p:bldP spid="134" grpId="0" animBg="1"/>
      <p:bldP spid="134" grpId="1" animBg="1"/>
      <p:bldP spid="135" grpId="0" animBg="1"/>
      <p:bldP spid="135" grpId="1" animBg="1"/>
      <p:bldP spid="130" grpId="0" animBg="1"/>
      <p:bldP spid="130" grpId="1" animBg="1"/>
      <p:bldP spid="131" grpId="0" animBg="1"/>
      <p:bldP spid="131" grpId="1" animBg="1"/>
      <p:bldP spid="132" grpId="0" animBg="1"/>
      <p:bldP spid="132" grpId="1" animBg="1"/>
      <p:bldP spid="127" grpId="0" animBg="1"/>
      <p:bldP spid="127" grpId="1" animBg="1"/>
      <p:bldP spid="128" grpId="0" animBg="1"/>
      <p:bldP spid="128" grpId="1" animBg="1"/>
      <p:bldP spid="129" grpId="0" animBg="1"/>
      <p:bldP spid="129" grpId="1" animBg="1"/>
      <p:bldP spid="124" grpId="0" animBg="1"/>
      <p:bldP spid="124" grpId="1" animBg="1"/>
      <p:bldP spid="125" grpId="0" animBg="1"/>
      <p:bldP spid="125" grpId="1" animBg="1"/>
      <p:bldP spid="126" grpId="0" animBg="1"/>
      <p:bldP spid="126" grpId="1" animBg="1"/>
      <p:bldP spid="121" grpId="0" animBg="1"/>
      <p:bldP spid="121" grpId="1" animBg="1"/>
      <p:bldP spid="122" grpId="0" animBg="1"/>
      <p:bldP spid="122" grpId="1" animBg="1"/>
      <p:bldP spid="123" grpId="0" animBg="1"/>
      <p:bldP spid="123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2" grpId="0" animBg="1"/>
      <p:bldP spid="112" grpId="1" animBg="1"/>
      <p:bldP spid="113" grpId="0" animBg="1"/>
      <p:bldP spid="113" grpId="1" animBg="1"/>
      <p:bldP spid="114" grpId="0" animBg="1"/>
      <p:bldP spid="114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6" grpId="0" animBg="1"/>
      <p:bldP spid="8" grpId="0" animBg="1"/>
      <p:bldP spid="26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п космос"/>
          <p:cNvSpPr/>
          <p:nvPr/>
        </p:nvSpPr>
        <p:spPr>
          <a:xfrm>
            <a:off x="683568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косм…с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62" name="п10 а"/>
          <p:cNvSpPr/>
          <p:nvPr/>
        </p:nvSpPr>
        <p:spPr>
          <a:xfrm>
            <a:off x="1835696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163" name="п10 о"/>
          <p:cNvSpPr/>
          <p:nvPr/>
        </p:nvSpPr>
        <p:spPr>
          <a:xfrm>
            <a:off x="827584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158" name="п вокзал"/>
          <p:cNvSpPr/>
          <p:nvPr/>
        </p:nvSpPr>
        <p:spPr>
          <a:xfrm>
            <a:off x="683568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в…кзал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59" name="п9 а"/>
          <p:cNvSpPr/>
          <p:nvPr/>
        </p:nvSpPr>
        <p:spPr>
          <a:xfrm>
            <a:off x="1835696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160" name="п9 о"/>
          <p:cNvSpPr/>
          <p:nvPr/>
        </p:nvSpPr>
        <p:spPr>
          <a:xfrm>
            <a:off x="827584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155" name="п капуста"/>
          <p:cNvSpPr/>
          <p:nvPr/>
        </p:nvSpPr>
        <p:spPr>
          <a:xfrm>
            <a:off x="683568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к…пуста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56" name="п8 о"/>
          <p:cNvSpPr/>
          <p:nvPr/>
        </p:nvSpPr>
        <p:spPr>
          <a:xfrm>
            <a:off x="819200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157" name="п8 а"/>
          <p:cNvSpPr/>
          <p:nvPr/>
        </p:nvSpPr>
        <p:spPr>
          <a:xfrm>
            <a:off x="1827312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152" name="п ягода"/>
          <p:cNvSpPr/>
          <p:nvPr/>
        </p:nvSpPr>
        <p:spPr>
          <a:xfrm>
            <a:off x="683568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яг…да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53" name="п7 а"/>
          <p:cNvSpPr/>
          <p:nvPr/>
        </p:nvSpPr>
        <p:spPr>
          <a:xfrm>
            <a:off x="1835696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154" name="п7 о"/>
          <p:cNvSpPr/>
          <p:nvPr/>
        </p:nvSpPr>
        <p:spPr>
          <a:xfrm>
            <a:off x="827584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149" name="п корова"/>
          <p:cNvSpPr/>
          <p:nvPr/>
        </p:nvSpPr>
        <p:spPr>
          <a:xfrm>
            <a:off x="683568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к…рова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50" name="п6 а"/>
          <p:cNvSpPr/>
          <p:nvPr/>
        </p:nvSpPr>
        <p:spPr>
          <a:xfrm>
            <a:off x="1835696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151" name="п6 о"/>
          <p:cNvSpPr/>
          <p:nvPr/>
        </p:nvSpPr>
        <p:spPr>
          <a:xfrm>
            <a:off x="827584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146" name="п сорока"/>
          <p:cNvSpPr/>
          <p:nvPr/>
        </p:nvSpPr>
        <p:spPr>
          <a:xfrm>
            <a:off x="683568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с…рока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47" name="п5 а"/>
          <p:cNvSpPr/>
          <p:nvPr/>
        </p:nvSpPr>
        <p:spPr>
          <a:xfrm>
            <a:off x="1835696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148" name="п5 о"/>
          <p:cNvSpPr/>
          <p:nvPr/>
        </p:nvSpPr>
        <p:spPr>
          <a:xfrm>
            <a:off x="827584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143" name="п платок"/>
          <p:cNvSpPr/>
          <p:nvPr/>
        </p:nvSpPr>
        <p:spPr>
          <a:xfrm>
            <a:off x="683568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пл…ток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44" name="п4 о"/>
          <p:cNvSpPr/>
          <p:nvPr/>
        </p:nvSpPr>
        <p:spPr>
          <a:xfrm>
            <a:off x="819200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145" name="п4 а"/>
          <p:cNvSpPr/>
          <p:nvPr/>
        </p:nvSpPr>
        <p:spPr>
          <a:xfrm>
            <a:off x="1827312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110" name="п хорошо"/>
          <p:cNvSpPr/>
          <p:nvPr/>
        </p:nvSpPr>
        <p:spPr>
          <a:xfrm>
            <a:off x="683568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х…рошо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11" name="п3 а"/>
          <p:cNvSpPr/>
          <p:nvPr/>
        </p:nvSpPr>
        <p:spPr>
          <a:xfrm>
            <a:off x="1835696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142" name="п3 о"/>
          <p:cNvSpPr/>
          <p:nvPr/>
        </p:nvSpPr>
        <p:spPr>
          <a:xfrm>
            <a:off x="827584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139" name="п поляна"/>
          <p:cNvSpPr/>
          <p:nvPr/>
        </p:nvSpPr>
        <p:spPr>
          <a:xfrm>
            <a:off x="683568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п…ляна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40" name="п2 а"/>
          <p:cNvSpPr/>
          <p:nvPr/>
        </p:nvSpPr>
        <p:spPr>
          <a:xfrm>
            <a:off x="1835696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141" name="п2 о"/>
          <p:cNvSpPr/>
          <p:nvPr/>
        </p:nvSpPr>
        <p:spPr>
          <a:xfrm>
            <a:off x="827584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137" name="с 10 о"/>
          <p:cNvSpPr/>
          <p:nvPr/>
        </p:nvSpPr>
        <p:spPr>
          <a:xfrm>
            <a:off x="6581161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138" name="с 10 а"/>
          <p:cNvSpPr/>
          <p:nvPr/>
        </p:nvSpPr>
        <p:spPr>
          <a:xfrm>
            <a:off x="7517265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136" name="с корзина"/>
          <p:cNvSpPr/>
          <p:nvPr/>
        </p:nvSpPr>
        <p:spPr>
          <a:xfrm>
            <a:off x="6012160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к…рзина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33" name="с лопата"/>
          <p:cNvSpPr/>
          <p:nvPr/>
        </p:nvSpPr>
        <p:spPr>
          <a:xfrm>
            <a:off x="6012160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л…пата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34" name="с 9 о"/>
          <p:cNvSpPr/>
          <p:nvPr/>
        </p:nvSpPr>
        <p:spPr>
          <a:xfrm>
            <a:off x="6581161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135" name="с 9 а"/>
          <p:cNvSpPr/>
          <p:nvPr/>
        </p:nvSpPr>
        <p:spPr>
          <a:xfrm>
            <a:off x="7517265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130" name="с мороз"/>
          <p:cNvSpPr/>
          <p:nvPr/>
        </p:nvSpPr>
        <p:spPr>
          <a:xfrm>
            <a:off x="6012160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м…роз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31" name="с 8 о"/>
          <p:cNvSpPr/>
          <p:nvPr/>
        </p:nvSpPr>
        <p:spPr>
          <a:xfrm>
            <a:off x="6581161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132" name="с 8 а"/>
          <p:cNvSpPr/>
          <p:nvPr/>
        </p:nvSpPr>
        <p:spPr>
          <a:xfrm>
            <a:off x="7517265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127" name="с одежда"/>
          <p:cNvSpPr/>
          <p:nvPr/>
        </p:nvSpPr>
        <p:spPr>
          <a:xfrm>
            <a:off x="6012160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…дежда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28" name="с 7 о"/>
          <p:cNvSpPr/>
          <p:nvPr/>
        </p:nvSpPr>
        <p:spPr>
          <a:xfrm>
            <a:off x="6581161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129" name="с 7 а"/>
          <p:cNvSpPr/>
          <p:nvPr/>
        </p:nvSpPr>
        <p:spPr>
          <a:xfrm>
            <a:off x="7517265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124" name="с город"/>
          <p:cNvSpPr/>
          <p:nvPr/>
        </p:nvSpPr>
        <p:spPr>
          <a:xfrm>
            <a:off x="6012160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гор…д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25" name="с 6 о"/>
          <p:cNvSpPr/>
          <p:nvPr/>
        </p:nvSpPr>
        <p:spPr>
          <a:xfrm>
            <a:off x="6581161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126" name="с 6 а"/>
          <p:cNvSpPr/>
          <p:nvPr/>
        </p:nvSpPr>
        <p:spPr>
          <a:xfrm>
            <a:off x="7517265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121" name="с столица"/>
          <p:cNvSpPr/>
          <p:nvPr/>
        </p:nvSpPr>
        <p:spPr>
          <a:xfrm>
            <a:off x="6012160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ст…лица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22" name="с 5 о"/>
          <p:cNvSpPr/>
          <p:nvPr/>
        </p:nvSpPr>
        <p:spPr>
          <a:xfrm>
            <a:off x="6581161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123" name="с 5 а"/>
          <p:cNvSpPr/>
          <p:nvPr/>
        </p:nvSpPr>
        <p:spPr>
          <a:xfrm>
            <a:off x="7517265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118" name="с хорошо"/>
          <p:cNvSpPr/>
          <p:nvPr/>
        </p:nvSpPr>
        <p:spPr>
          <a:xfrm>
            <a:off x="6012160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хор…шо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19" name="с 4 о"/>
          <p:cNvSpPr/>
          <p:nvPr/>
        </p:nvSpPr>
        <p:spPr>
          <a:xfrm>
            <a:off x="6581161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120" name="с 4 а"/>
          <p:cNvSpPr/>
          <p:nvPr/>
        </p:nvSpPr>
        <p:spPr>
          <a:xfrm>
            <a:off x="7517265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115" name="с посуда"/>
          <p:cNvSpPr/>
          <p:nvPr/>
        </p:nvSpPr>
        <p:spPr>
          <a:xfrm>
            <a:off x="6012160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п…суда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16" name="с 3 о"/>
          <p:cNvSpPr/>
          <p:nvPr/>
        </p:nvSpPr>
        <p:spPr>
          <a:xfrm>
            <a:off x="6581161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117" name="с 3 а"/>
          <p:cNvSpPr/>
          <p:nvPr/>
        </p:nvSpPr>
        <p:spPr>
          <a:xfrm>
            <a:off x="7517265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112" name="с спасибо"/>
          <p:cNvSpPr/>
          <p:nvPr/>
        </p:nvSpPr>
        <p:spPr>
          <a:xfrm>
            <a:off x="6012160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сп…сибо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13" name="с 2 а"/>
          <p:cNvSpPr/>
          <p:nvPr/>
        </p:nvSpPr>
        <p:spPr>
          <a:xfrm>
            <a:off x="7525649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114" name="с2 о"/>
          <p:cNvSpPr/>
          <p:nvPr/>
        </p:nvSpPr>
        <p:spPr>
          <a:xfrm>
            <a:off x="6589545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107" name="л10 а"/>
          <p:cNvSpPr/>
          <p:nvPr/>
        </p:nvSpPr>
        <p:spPr>
          <a:xfrm>
            <a:off x="4644008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08" name="л10 о"/>
          <p:cNvSpPr/>
          <p:nvPr/>
        </p:nvSpPr>
        <p:spPr>
          <a:xfrm>
            <a:off x="3707904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о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09" name="л отец"/>
          <p:cNvSpPr/>
          <p:nvPr/>
        </p:nvSpPr>
        <p:spPr>
          <a:xfrm>
            <a:off x="3347864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…тец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04" name="л9 о"/>
          <p:cNvSpPr/>
          <p:nvPr/>
        </p:nvSpPr>
        <p:spPr>
          <a:xfrm>
            <a:off x="3707904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о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05" name="л9 а"/>
          <p:cNvSpPr/>
          <p:nvPr/>
        </p:nvSpPr>
        <p:spPr>
          <a:xfrm>
            <a:off x="4644008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06" name="л картина"/>
          <p:cNvSpPr/>
          <p:nvPr/>
        </p:nvSpPr>
        <p:spPr>
          <a:xfrm>
            <a:off x="3347864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к…ртина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01" name="л8 а"/>
          <p:cNvSpPr/>
          <p:nvPr/>
        </p:nvSpPr>
        <p:spPr>
          <a:xfrm>
            <a:off x="4644008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02" name="л8 о"/>
          <p:cNvSpPr/>
          <p:nvPr/>
        </p:nvSpPr>
        <p:spPr>
          <a:xfrm>
            <a:off x="3699520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о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03" name="л сосед"/>
          <p:cNvSpPr/>
          <p:nvPr/>
        </p:nvSpPr>
        <p:spPr>
          <a:xfrm>
            <a:off x="3347864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с…сед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98" name="л7 а"/>
          <p:cNvSpPr/>
          <p:nvPr/>
        </p:nvSpPr>
        <p:spPr>
          <a:xfrm>
            <a:off x="4644008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99" name="л7 о"/>
          <p:cNvSpPr/>
          <p:nvPr/>
        </p:nvSpPr>
        <p:spPr>
          <a:xfrm>
            <a:off x="3699520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о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00" name="л коньки"/>
          <p:cNvSpPr/>
          <p:nvPr/>
        </p:nvSpPr>
        <p:spPr>
          <a:xfrm>
            <a:off x="3347864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к…ньки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95" name="л6 о"/>
          <p:cNvSpPr/>
          <p:nvPr/>
        </p:nvSpPr>
        <p:spPr>
          <a:xfrm>
            <a:off x="3707904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о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96" name="л6 а"/>
          <p:cNvSpPr/>
          <p:nvPr/>
        </p:nvSpPr>
        <p:spPr>
          <a:xfrm>
            <a:off x="4644008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97" name="л автобус"/>
          <p:cNvSpPr/>
          <p:nvPr/>
        </p:nvSpPr>
        <p:spPr>
          <a:xfrm>
            <a:off x="3347864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…втобус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92" name="л5 о"/>
          <p:cNvSpPr/>
          <p:nvPr/>
        </p:nvSpPr>
        <p:spPr>
          <a:xfrm>
            <a:off x="3707904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о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93" name="л5 а"/>
          <p:cNvSpPr/>
          <p:nvPr/>
        </p:nvSpPr>
        <p:spPr>
          <a:xfrm>
            <a:off x="4644008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94" name="л облако"/>
          <p:cNvSpPr/>
          <p:nvPr/>
        </p:nvSpPr>
        <p:spPr>
          <a:xfrm>
            <a:off x="3347864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обл…ко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71" name="л4 а"/>
          <p:cNvSpPr/>
          <p:nvPr/>
        </p:nvSpPr>
        <p:spPr>
          <a:xfrm>
            <a:off x="4644008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72" name="л4 о"/>
          <p:cNvSpPr/>
          <p:nvPr/>
        </p:nvSpPr>
        <p:spPr>
          <a:xfrm>
            <a:off x="3699520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о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73" name="л молоко"/>
          <p:cNvSpPr/>
          <p:nvPr/>
        </p:nvSpPr>
        <p:spPr>
          <a:xfrm>
            <a:off x="3347864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м…локо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68" name="л3 а"/>
          <p:cNvSpPr/>
          <p:nvPr/>
        </p:nvSpPr>
        <p:spPr>
          <a:xfrm>
            <a:off x="4644008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69" name="л3 о"/>
          <p:cNvSpPr/>
          <p:nvPr/>
        </p:nvSpPr>
        <p:spPr>
          <a:xfrm>
            <a:off x="3699520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о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70" name="л ворона"/>
          <p:cNvSpPr/>
          <p:nvPr/>
        </p:nvSpPr>
        <p:spPr>
          <a:xfrm>
            <a:off x="3347864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в…рона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51" name="л2 а"/>
          <p:cNvSpPr/>
          <p:nvPr/>
        </p:nvSpPr>
        <p:spPr>
          <a:xfrm>
            <a:off x="4644008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52" name="л2 о"/>
          <p:cNvSpPr/>
          <p:nvPr/>
        </p:nvSpPr>
        <p:spPr>
          <a:xfrm>
            <a:off x="3699520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о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53" name="л собака"/>
          <p:cNvSpPr/>
          <p:nvPr/>
        </p:nvSpPr>
        <p:spPr>
          <a:xfrm>
            <a:off x="3347864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с…бака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pic>
        <p:nvPicPr>
          <p:cNvPr id="64" name="л 1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49257" t="16206" r="26355" b="8207"/>
          <a:stretch>
            <a:fillRect/>
          </a:stretch>
        </p:blipFill>
        <p:spPr bwMode="auto">
          <a:xfrm rot="17906310" flipV="1">
            <a:off x="4052445" y="4376730"/>
            <a:ext cx="993085" cy="1538970"/>
          </a:xfrm>
          <a:prstGeom prst="rect">
            <a:avLst/>
          </a:prstGeom>
          <a:noFill/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518"/>
            </a:avLst>
          </a:prstGeom>
          <a:blipFill>
            <a:blip r:embed="rId4" cstate="print"/>
            <a:stretch>
              <a:fillRect/>
            </a:stretch>
          </a:blipFill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л1 о"/>
          <p:cNvSpPr/>
          <p:nvPr/>
        </p:nvSpPr>
        <p:spPr>
          <a:xfrm>
            <a:off x="3699520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о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8" name="л1 а"/>
          <p:cNvSpPr/>
          <p:nvPr/>
        </p:nvSpPr>
        <p:spPr>
          <a:xfrm>
            <a:off x="4644008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26" name="л пальто"/>
          <p:cNvSpPr/>
          <p:nvPr/>
        </p:nvSpPr>
        <p:spPr>
          <a:xfrm>
            <a:off x="3347864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п…льто</a:t>
            </a:r>
            <a:endParaRPr lang="ru-RU" sz="4400" b="1" dirty="0">
              <a:solidFill>
                <a:srgbClr val="4D2403"/>
              </a:solidFill>
            </a:endParaRPr>
          </a:p>
        </p:txBody>
      </p:sp>
      <p:cxnSp>
        <p:nvCxnSpPr>
          <p:cNvPr id="14" name="Прямая"/>
          <p:cNvCxnSpPr/>
          <p:nvPr/>
        </p:nvCxnSpPr>
        <p:spPr>
          <a:xfrm>
            <a:off x="971600" y="1772816"/>
            <a:ext cx="7200800" cy="0"/>
          </a:xfrm>
          <a:prstGeom prst="line">
            <a:avLst/>
          </a:prstGeom>
          <a:ln w="381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44" name="с 1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25598" t="9267" r="51019" b="17707"/>
          <a:stretch>
            <a:fillRect/>
          </a:stretch>
        </p:blipFill>
        <p:spPr bwMode="auto">
          <a:xfrm rot="17906310" flipV="1">
            <a:off x="6970196" y="4362447"/>
            <a:ext cx="952158" cy="1486824"/>
          </a:xfrm>
          <a:prstGeom prst="rect">
            <a:avLst/>
          </a:prstGeom>
          <a:noFill/>
        </p:spPr>
      </p:pic>
      <p:sp>
        <p:nvSpPr>
          <p:cNvPr id="45" name="Управл 44">
            <a:hlinkClick r:id="" action="ppaction://hlinkshowjump?jump=nextslide" highlightClick="1"/>
          </p:cNvPr>
          <p:cNvSpPr/>
          <p:nvPr/>
        </p:nvSpPr>
        <p:spPr>
          <a:xfrm>
            <a:off x="8460432" y="6131000"/>
            <a:ext cx="466352" cy="466352"/>
          </a:xfrm>
          <a:prstGeom prst="actionButtonForwardNex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4D2403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6" name="с 2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t="13502" r="77218" b="13197"/>
          <a:stretch>
            <a:fillRect/>
          </a:stretch>
        </p:blipFill>
        <p:spPr bwMode="auto">
          <a:xfrm rot="17906310" flipV="1">
            <a:off x="6982438" y="4022073"/>
            <a:ext cx="927674" cy="1492433"/>
          </a:xfrm>
          <a:prstGeom prst="rect">
            <a:avLst/>
          </a:prstGeom>
          <a:noFill/>
        </p:spPr>
      </p:pic>
      <p:pic>
        <p:nvPicPr>
          <p:cNvPr id="57" name="с 3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76984" t="15088" b="8044"/>
          <a:stretch>
            <a:fillRect/>
          </a:stretch>
        </p:blipFill>
        <p:spPr bwMode="auto">
          <a:xfrm rot="17906310" flipV="1">
            <a:off x="6977665" y="3759329"/>
            <a:ext cx="937220" cy="1565045"/>
          </a:xfrm>
          <a:prstGeom prst="rect">
            <a:avLst/>
          </a:prstGeom>
          <a:noFill/>
        </p:spPr>
      </p:pic>
      <p:pic>
        <p:nvPicPr>
          <p:cNvPr id="61" name="л 2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76984" t="15088" b="8044"/>
          <a:stretch>
            <a:fillRect/>
          </a:stretch>
        </p:blipFill>
        <p:spPr bwMode="auto">
          <a:xfrm rot="17906310" flipV="1">
            <a:off x="4080377" y="4057308"/>
            <a:ext cx="937220" cy="1565045"/>
          </a:xfrm>
          <a:prstGeom prst="rect">
            <a:avLst/>
          </a:prstGeom>
          <a:noFill/>
        </p:spPr>
      </p:pic>
      <p:pic>
        <p:nvPicPr>
          <p:cNvPr id="58" name="л 3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t="13502" r="77218" b="13197"/>
          <a:stretch>
            <a:fillRect/>
          </a:stretch>
        </p:blipFill>
        <p:spPr bwMode="auto">
          <a:xfrm rot="17906310" flipV="1">
            <a:off x="4085150" y="3712088"/>
            <a:ext cx="927674" cy="1492433"/>
          </a:xfrm>
          <a:prstGeom prst="rect">
            <a:avLst/>
          </a:prstGeom>
          <a:noFill/>
        </p:spPr>
      </p:pic>
      <p:pic>
        <p:nvPicPr>
          <p:cNvPr id="67" name="л 4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76984" t="15088" b="8044"/>
          <a:stretch>
            <a:fillRect/>
          </a:stretch>
        </p:blipFill>
        <p:spPr bwMode="auto">
          <a:xfrm rot="17906310" flipV="1">
            <a:off x="4080377" y="3419868"/>
            <a:ext cx="937220" cy="1565045"/>
          </a:xfrm>
          <a:prstGeom prst="rect">
            <a:avLst/>
          </a:prstGeom>
          <a:noFill/>
        </p:spPr>
      </p:pic>
      <p:pic>
        <p:nvPicPr>
          <p:cNvPr id="63" name="л 5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25598" t="9267" r="51019" b="17707"/>
          <a:stretch>
            <a:fillRect/>
          </a:stretch>
        </p:blipFill>
        <p:spPr bwMode="auto">
          <a:xfrm rot="17906310" flipV="1">
            <a:off x="4072908" y="3118781"/>
            <a:ext cx="952158" cy="1486824"/>
          </a:xfrm>
          <a:prstGeom prst="rect">
            <a:avLst/>
          </a:prstGeom>
          <a:noFill/>
        </p:spPr>
      </p:pic>
      <p:pic>
        <p:nvPicPr>
          <p:cNvPr id="60" name="л 6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49257" t="16206" r="26355" b="8207"/>
          <a:stretch>
            <a:fillRect/>
          </a:stretch>
        </p:blipFill>
        <p:spPr bwMode="auto">
          <a:xfrm rot="17906310" flipV="1">
            <a:off x="4052445" y="2826876"/>
            <a:ext cx="993085" cy="1538970"/>
          </a:xfrm>
          <a:prstGeom prst="rect">
            <a:avLst/>
          </a:prstGeom>
          <a:noFill/>
        </p:spPr>
      </p:pic>
      <p:pic>
        <p:nvPicPr>
          <p:cNvPr id="62" name="л 7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t="13502" r="77218" b="13197"/>
          <a:stretch>
            <a:fillRect/>
          </a:stretch>
        </p:blipFill>
        <p:spPr bwMode="auto">
          <a:xfrm rot="17906310" flipV="1">
            <a:off x="4085150" y="2471531"/>
            <a:ext cx="927674" cy="1492433"/>
          </a:xfrm>
          <a:prstGeom prst="rect">
            <a:avLst/>
          </a:prstGeom>
          <a:noFill/>
        </p:spPr>
      </p:pic>
      <p:pic>
        <p:nvPicPr>
          <p:cNvPr id="59" name="л 8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25598" t="9267" r="51019" b="17707"/>
          <a:stretch>
            <a:fillRect/>
          </a:stretch>
        </p:blipFill>
        <p:spPr bwMode="auto">
          <a:xfrm rot="17906310" flipV="1">
            <a:off x="4072908" y="2176890"/>
            <a:ext cx="952158" cy="1486824"/>
          </a:xfrm>
          <a:prstGeom prst="rect">
            <a:avLst/>
          </a:prstGeom>
          <a:noFill/>
        </p:spPr>
      </p:pic>
      <p:pic>
        <p:nvPicPr>
          <p:cNvPr id="65" name="л 9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76984" t="15088" b="8044"/>
          <a:stretch>
            <a:fillRect/>
          </a:stretch>
        </p:blipFill>
        <p:spPr bwMode="auto">
          <a:xfrm rot="17906310" flipV="1">
            <a:off x="4080377" y="1829906"/>
            <a:ext cx="937220" cy="1565045"/>
          </a:xfrm>
          <a:prstGeom prst="rect">
            <a:avLst/>
          </a:prstGeom>
          <a:noFill/>
        </p:spPr>
      </p:pic>
      <p:pic>
        <p:nvPicPr>
          <p:cNvPr id="66" name="л 10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t="13502" r="77218" b="13197"/>
          <a:stretch>
            <a:fillRect/>
          </a:stretch>
        </p:blipFill>
        <p:spPr bwMode="auto">
          <a:xfrm rot="17906310" flipV="1">
            <a:off x="4085150" y="1487510"/>
            <a:ext cx="927674" cy="1492433"/>
          </a:xfrm>
          <a:prstGeom prst="rect">
            <a:avLst/>
          </a:prstGeom>
          <a:noFill/>
        </p:spPr>
      </p:pic>
      <p:pic>
        <p:nvPicPr>
          <p:cNvPr id="76" name="п 1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t="13502" r="77218" b="13197"/>
          <a:stretch>
            <a:fillRect/>
          </a:stretch>
        </p:blipFill>
        <p:spPr bwMode="auto">
          <a:xfrm rot="17906310" flipV="1">
            <a:off x="1250855" y="4371193"/>
            <a:ext cx="927674" cy="1492433"/>
          </a:xfrm>
          <a:prstGeom prst="rect">
            <a:avLst/>
          </a:prstGeom>
          <a:noFill/>
        </p:spPr>
      </p:pic>
      <p:pic>
        <p:nvPicPr>
          <p:cNvPr id="77" name="п 2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25598" t="9267" r="51019" b="17707"/>
          <a:stretch>
            <a:fillRect/>
          </a:stretch>
        </p:blipFill>
        <p:spPr bwMode="auto">
          <a:xfrm rot="17906310" flipV="1">
            <a:off x="1238613" y="4096681"/>
            <a:ext cx="952158" cy="1486824"/>
          </a:xfrm>
          <a:prstGeom prst="rect">
            <a:avLst/>
          </a:prstGeom>
          <a:noFill/>
        </p:spPr>
      </p:pic>
      <p:pic>
        <p:nvPicPr>
          <p:cNvPr id="78" name="п 3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49257" t="16206" r="26355" b="8207"/>
          <a:stretch>
            <a:fillRect/>
          </a:stretch>
        </p:blipFill>
        <p:spPr bwMode="auto">
          <a:xfrm rot="17906310" flipV="1">
            <a:off x="1218150" y="3750208"/>
            <a:ext cx="993085" cy="1538970"/>
          </a:xfrm>
          <a:prstGeom prst="rect">
            <a:avLst/>
          </a:prstGeom>
          <a:noFill/>
        </p:spPr>
      </p:pic>
      <p:pic>
        <p:nvPicPr>
          <p:cNvPr id="79" name="п 4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76984" t="15088" b="8044"/>
          <a:stretch>
            <a:fillRect/>
          </a:stretch>
        </p:blipFill>
        <p:spPr bwMode="auto">
          <a:xfrm rot="17906310" flipV="1">
            <a:off x="1246082" y="3414164"/>
            <a:ext cx="937220" cy="1565045"/>
          </a:xfrm>
          <a:prstGeom prst="rect">
            <a:avLst/>
          </a:prstGeom>
          <a:noFill/>
        </p:spPr>
      </p:pic>
      <p:pic>
        <p:nvPicPr>
          <p:cNvPr id="80" name="п 5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t="13502" r="77218" b="13197"/>
          <a:stretch>
            <a:fillRect/>
          </a:stretch>
        </p:blipFill>
        <p:spPr bwMode="auto">
          <a:xfrm rot="17906310" flipV="1">
            <a:off x="1250855" y="3070808"/>
            <a:ext cx="927674" cy="1492433"/>
          </a:xfrm>
          <a:prstGeom prst="rect">
            <a:avLst/>
          </a:prstGeom>
          <a:noFill/>
        </p:spPr>
      </p:pic>
      <p:pic>
        <p:nvPicPr>
          <p:cNvPr id="81" name="п 6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25598" t="9267" r="51019" b="17707"/>
          <a:stretch>
            <a:fillRect/>
          </a:stretch>
        </p:blipFill>
        <p:spPr bwMode="auto">
          <a:xfrm rot="17906310" flipV="1">
            <a:off x="1238613" y="2796296"/>
            <a:ext cx="952158" cy="1486824"/>
          </a:xfrm>
          <a:prstGeom prst="rect">
            <a:avLst/>
          </a:prstGeom>
          <a:noFill/>
        </p:spPr>
      </p:pic>
      <p:pic>
        <p:nvPicPr>
          <p:cNvPr id="82" name="п 7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49257" t="16206" r="26355" b="8207"/>
          <a:stretch>
            <a:fillRect/>
          </a:stretch>
        </p:blipFill>
        <p:spPr bwMode="auto">
          <a:xfrm rot="17906310" flipV="1">
            <a:off x="1218150" y="2481722"/>
            <a:ext cx="993085" cy="1538970"/>
          </a:xfrm>
          <a:prstGeom prst="rect">
            <a:avLst/>
          </a:prstGeom>
          <a:noFill/>
        </p:spPr>
      </p:pic>
      <p:pic>
        <p:nvPicPr>
          <p:cNvPr id="83" name="п 8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76984" t="15088" b="8044"/>
          <a:stretch>
            <a:fillRect/>
          </a:stretch>
        </p:blipFill>
        <p:spPr bwMode="auto">
          <a:xfrm rot="17906310" flipV="1">
            <a:off x="1246082" y="2145678"/>
            <a:ext cx="937220" cy="1565045"/>
          </a:xfrm>
          <a:prstGeom prst="rect">
            <a:avLst/>
          </a:prstGeom>
          <a:noFill/>
        </p:spPr>
      </p:pic>
      <p:pic>
        <p:nvPicPr>
          <p:cNvPr id="84" name="п 9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t="13502" r="77218" b="13197"/>
          <a:stretch>
            <a:fillRect/>
          </a:stretch>
        </p:blipFill>
        <p:spPr bwMode="auto">
          <a:xfrm rot="17906310" flipV="1">
            <a:off x="1250855" y="1795930"/>
            <a:ext cx="927674" cy="1492433"/>
          </a:xfrm>
          <a:prstGeom prst="rect">
            <a:avLst/>
          </a:prstGeom>
          <a:noFill/>
        </p:spPr>
      </p:pic>
      <p:pic>
        <p:nvPicPr>
          <p:cNvPr id="85" name="п 10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76984" t="15088" b="8044"/>
          <a:stretch>
            <a:fillRect/>
          </a:stretch>
        </p:blipFill>
        <p:spPr bwMode="auto">
          <a:xfrm rot="17906310" flipV="1">
            <a:off x="1246082" y="1508239"/>
            <a:ext cx="937220" cy="1565045"/>
          </a:xfrm>
          <a:prstGeom prst="rect">
            <a:avLst/>
          </a:prstGeom>
          <a:noFill/>
        </p:spPr>
      </p:pic>
      <p:pic>
        <p:nvPicPr>
          <p:cNvPr id="43" name="с 4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49257" t="16206" r="26355" b="8207"/>
          <a:stretch>
            <a:fillRect/>
          </a:stretch>
        </p:blipFill>
        <p:spPr bwMode="auto">
          <a:xfrm rot="17906310" flipV="1">
            <a:off x="6949733" y="3502688"/>
            <a:ext cx="993085" cy="1538970"/>
          </a:xfrm>
          <a:prstGeom prst="rect">
            <a:avLst/>
          </a:prstGeom>
          <a:noFill/>
        </p:spPr>
      </p:pic>
      <p:pic>
        <p:nvPicPr>
          <p:cNvPr id="2060" name="с 5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t="13502" r="77218" b="13197"/>
          <a:stretch>
            <a:fillRect/>
          </a:stretch>
        </p:blipFill>
        <p:spPr bwMode="auto">
          <a:xfrm rot="17906310" flipV="1">
            <a:off x="6982438" y="3126077"/>
            <a:ext cx="927674" cy="1492433"/>
          </a:xfrm>
          <a:prstGeom prst="rect">
            <a:avLst/>
          </a:prstGeom>
          <a:noFill/>
        </p:spPr>
      </p:pic>
      <p:pic>
        <p:nvPicPr>
          <p:cNvPr id="42" name="с 6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76984" t="15088" b="8044"/>
          <a:stretch>
            <a:fillRect/>
          </a:stretch>
        </p:blipFill>
        <p:spPr bwMode="auto">
          <a:xfrm rot="17906310" flipV="1">
            <a:off x="6977665" y="2823226"/>
            <a:ext cx="937220" cy="1565045"/>
          </a:xfrm>
          <a:prstGeom prst="rect">
            <a:avLst/>
          </a:prstGeom>
          <a:noFill/>
        </p:spPr>
      </p:pic>
      <p:pic>
        <p:nvPicPr>
          <p:cNvPr id="50" name="с 7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t="13502" r="77218" b="13197"/>
          <a:stretch>
            <a:fillRect/>
          </a:stretch>
        </p:blipFill>
        <p:spPr bwMode="auto">
          <a:xfrm rot="17906310" flipV="1">
            <a:off x="6982438" y="2478006"/>
            <a:ext cx="927674" cy="1492433"/>
          </a:xfrm>
          <a:prstGeom prst="rect">
            <a:avLst/>
          </a:prstGeom>
          <a:noFill/>
        </p:spPr>
      </p:pic>
      <p:pic>
        <p:nvPicPr>
          <p:cNvPr id="49" name="с 8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76984" t="15088" b="8044"/>
          <a:stretch>
            <a:fillRect/>
          </a:stretch>
        </p:blipFill>
        <p:spPr bwMode="auto">
          <a:xfrm rot="17906310" flipV="1">
            <a:off x="6977665" y="2175155"/>
            <a:ext cx="937220" cy="1565045"/>
          </a:xfrm>
          <a:prstGeom prst="rect">
            <a:avLst/>
          </a:prstGeom>
          <a:noFill/>
        </p:spPr>
      </p:pic>
      <p:pic>
        <p:nvPicPr>
          <p:cNvPr id="47" name="с 9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25598" t="9267" r="51019" b="17707"/>
          <a:stretch>
            <a:fillRect/>
          </a:stretch>
        </p:blipFill>
        <p:spPr bwMode="auto">
          <a:xfrm rot="17906310" flipV="1">
            <a:off x="6970196" y="1873046"/>
            <a:ext cx="952158" cy="1486824"/>
          </a:xfrm>
          <a:prstGeom prst="rect">
            <a:avLst/>
          </a:prstGeom>
          <a:noFill/>
        </p:spPr>
      </p:pic>
      <p:pic>
        <p:nvPicPr>
          <p:cNvPr id="48" name="с 10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49257" t="16206" r="26355" b="8207"/>
          <a:stretch>
            <a:fillRect/>
          </a:stretch>
        </p:blipFill>
        <p:spPr bwMode="auto">
          <a:xfrm rot="17906310" flipV="1">
            <a:off x="6949733" y="1558472"/>
            <a:ext cx="993085" cy="1538970"/>
          </a:xfrm>
          <a:prstGeom prst="rect">
            <a:avLst/>
          </a:prstGeom>
          <a:noFill/>
        </p:spPr>
      </p:pic>
      <p:sp>
        <p:nvSpPr>
          <p:cNvPr id="86" name="с магазин"/>
          <p:cNvSpPr/>
          <p:nvPr/>
        </p:nvSpPr>
        <p:spPr>
          <a:xfrm>
            <a:off x="6012160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м…газин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87" name="п молоко"/>
          <p:cNvSpPr/>
          <p:nvPr/>
        </p:nvSpPr>
        <p:spPr>
          <a:xfrm>
            <a:off x="683568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мол…ко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88" name="с 1 а"/>
          <p:cNvSpPr/>
          <p:nvPr/>
        </p:nvSpPr>
        <p:spPr>
          <a:xfrm>
            <a:off x="7525649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89" name="с1 о"/>
          <p:cNvSpPr/>
          <p:nvPr/>
        </p:nvSpPr>
        <p:spPr>
          <a:xfrm>
            <a:off x="6589545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90" name="п1 а"/>
          <p:cNvSpPr/>
          <p:nvPr/>
        </p:nvSpPr>
        <p:spPr>
          <a:xfrm>
            <a:off x="1835696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91" name="п1 о"/>
          <p:cNvSpPr/>
          <p:nvPr/>
        </p:nvSpPr>
        <p:spPr>
          <a:xfrm>
            <a:off x="827584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9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0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4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9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0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1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4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000"/>
                            </p:stCondLst>
                            <p:childTnLst>
                              <p:par>
                                <p:cTn id="13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000"/>
                            </p:stCondLst>
                            <p:childTnLst>
                              <p:par>
                                <p:cTn id="140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59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0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1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4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000"/>
                            </p:stCondLst>
                            <p:childTnLst>
                              <p:par>
                                <p:cTn id="17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1000"/>
                            </p:stCondLst>
                            <p:childTnLst>
                              <p:par>
                                <p:cTn id="180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195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6" fill="hold">
                      <p:stCondLst>
                        <p:cond delay="0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99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00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1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1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1000"/>
                            </p:stCondLst>
                            <p:childTnLst>
                              <p:par>
                                <p:cTn id="21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235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6" fill="hold">
                      <p:stCondLst>
                        <p:cond delay="0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39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0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1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1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4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4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1000"/>
                            </p:stCondLst>
                            <p:childTnLst>
                              <p:par>
                                <p:cTn id="26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275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6" fill="hold">
                      <p:stCondLst>
                        <p:cond delay="0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9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0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1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282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3" fill="hold">
                      <p:stCondLst>
                        <p:cond delay="0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" dur="4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4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>
                            <p:stCondLst>
                              <p:cond delay="1000"/>
                            </p:stCondLst>
                            <p:childTnLst>
                              <p:par>
                                <p:cTn id="29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0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315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6" fill="hold">
                      <p:stCondLst>
                        <p:cond delay="0"/>
                      </p:stCondLst>
                      <p:childTnLst>
                        <p:par>
                          <p:cTn id="317" fill="hold">
                            <p:stCondLst>
                              <p:cond delay="0"/>
                            </p:stCondLst>
                            <p:childTnLst>
                              <p:par>
                                <p:cTn id="3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19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20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1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322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3" fill="hold">
                      <p:stCondLst>
                        <p:cond delay="0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7" dur="1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8" dur="4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4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3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>
                            <p:stCondLst>
                              <p:cond delay="1000"/>
                            </p:stCondLst>
                            <p:childTnLst>
                              <p:par>
                                <p:cTn id="34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5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355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6" fill="hold">
                      <p:stCondLst>
                        <p:cond delay="0"/>
                      </p:stCondLst>
                      <p:childTnLst>
                        <p:par>
                          <p:cTn id="357" fill="hold">
                            <p:stCondLst>
                              <p:cond delay="0"/>
                            </p:stCondLst>
                            <p:childTnLst>
                              <p:par>
                                <p:cTn id="35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59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60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1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362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3" fill="hold">
                      <p:stCondLst>
                        <p:cond delay="0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7" dur="1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8" dur="4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4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4" fill="hold">
                            <p:stCondLst>
                              <p:cond delay="0"/>
                            </p:stCondLst>
                            <p:childTnLst>
                              <p:par>
                                <p:cTn id="37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379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0" fill="hold">
                      <p:stCondLst>
                        <p:cond delay="0"/>
                      </p:stCondLst>
                      <p:childTnLst>
                        <p:par>
                          <p:cTn id="381" fill="hold">
                            <p:stCondLst>
                              <p:cond delay="0"/>
                            </p:stCondLst>
                            <p:childTnLst>
                              <p:par>
                                <p:cTn id="38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83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84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5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386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7" fill="hold">
                      <p:stCondLst>
                        <p:cond delay="0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1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2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3" fill="hold">
                            <p:stCondLst>
                              <p:cond delay="1000"/>
                            </p:stCondLst>
                            <p:childTnLst>
                              <p:par>
                                <p:cTn id="404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9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4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419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0" fill="hold">
                      <p:stCondLst>
                        <p:cond delay="0"/>
                      </p:stCondLst>
                      <p:childTnLst>
                        <p:par>
                          <p:cTn id="421" fill="hold">
                            <p:stCondLst>
                              <p:cond delay="0"/>
                            </p:stCondLst>
                            <p:childTnLst>
                              <p:par>
                                <p:cTn id="42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23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24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5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426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7" fill="hold">
                      <p:stCondLst>
                        <p:cond delay="0"/>
                      </p:stCondLst>
                      <p:childTnLst>
                        <p:par>
                          <p:cTn id="428" fill="hold">
                            <p:stCondLst>
                              <p:cond delay="0"/>
                            </p:stCondLst>
                            <p:childTnLst>
                              <p:par>
                                <p:cTn id="429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1" dur="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2" dur="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" dur="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8" fill="hold">
                            <p:stCondLst>
                              <p:cond delay="1000"/>
                            </p:stCondLst>
                            <p:childTnLst>
                              <p:par>
                                <p:cTn id="43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4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9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4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459" restart="whenNotActive" fill="hold" evtFilter="cancelBubble" nodeType="interactiveSeq">
                <p:stCondLst>
                  <p:cond evt="onClick" delay="0">
                    <p:tgtEl>
                      <p:spTgt spid="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0" fill="hold">
                      <p:stCondLst>
                        <p:cond delay="0"/>
                      </p:stCondLst>
                      <p:childTnLst>
                        <p:par>
                          <p:cTn id="461" fill="hold">
                            <p:stCondLst>
                              <p:cond delay="0"/>
                            </p:stCondLst>
                            <p:childTnLst>
                              <p:par>
                                <p:cTn id="4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63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64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5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4"/>
                  </p:tgtEl>
                </p:cond>
              </p:nextCondLst>
            </p:seq>
            <p:seq concurrent="1" nextAc="seek">
              <p:cTn id="466" restart="whenNotActive" fill="hold" evtFilter="cancelBubble" nodeType="interactiveSeq">
                <p:stCondLst>
                  <p:cond evt="onClick" delay="0">
                    <p:tgtEl>
                      <p:spTgt spid="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7" fill="hold">
                      <p:stCondLst>
                        <p:cond delay="0"/>
                      </p:stCondLst>
                      <p:childTnLst>
                        <p:par>
                          <p:cTn id="468" fill="hold">
                            <p:stCondLst>
                              <p:cond delay="0"/>
                            </p:stCondLst>
                            <p:childTnLst>
                              <p:par>
                                <p:cTn id="469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1" dur="1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2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3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8" fill="hold">
                            <p:stCondLst>
                              <p:cond delay="1000"/>
                            </p:stCondLst>
                            <p:childTnLst>
                              <p:par>
                                <p:cTn id="47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3" fill="hold">
                            <p:stCondLst>
                              <p:cond delay="1000"/>
                            </p:stCondLst>
                            <p:childTnLst>
                              <p:par>
                                <p:cTn id="484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6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8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9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1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4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6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7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6"/>
                  </p:tgtEl>
                </p:cond>
              </p:nextCondLst>
            </p:seq>
            <p:seq concurrent="1" nextAc="seek">
              <p:cTn id="499" restart="whenNotActive" fill="hold" evtFilter="cancelBubble" nodeType="interactiveSeq">
                <p:stCondLst>
                  <p:cond evt="onClick" delay="0">
                    <p:tgtEl>
                      <p:spTgt spid="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0" fill="hold">
                      <p:stCondLst>
                        <p:cond delay="0"/>
                      </p:stCondLst>
                      <p:childTnLst>
                        <p:par>
                          <p:cTn id="501" fill="hold">
                            <p:stCondLst>
                              <p:cond delay="0"/>
                            </p:stCondLst>
                            <p:childTnLst>
                              <p:par>
                                <p:cTn id="50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03" dur="2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04" dur="2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5" dur="2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7"/>
                  </p:tgtEl>
                </p:cond>
              </p:nextCondLst>
            </p:seq>
            <p:seq concurrent="1" nextAc="seek">
              <p:cTn id="506" restart="whenNotActive" fill="hold" evtFilter="cancelBubble" nodeType="interactiveSeq">
                <p:stCondLst>
                  <p:cond evt="onClick" delay="0">
                    <p:tgtEl>
                      <p:spTgt spid="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7" fill="hold">
                      <p:stCondLst>
                        <p:cond delay="0"/>
                      </p:stCondLst>
                      <p:childTnLst>
                        <p:par>
                          <p:cTn id="508" fill="hold">
                            <p:stCondLst>
                              <p:cond delay="0"/>
                            </p:stCondLst>
                            <p:childTnLst>
                              <p:par>
                                <p:cTn id="509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1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2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8" fill="hold">
                            <p:stCondLst>
                              <p:cond delay="1000"/>
                            </p:stCondLst>
                            <p:childTnLst>
                              <p:par>
                                <p:cTn id="51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3" fill="hold">
                            <p:stCondLst>
                              <p:cond delay="1000"/>
                            </p:stCondLst>
                            <p:childTnLst>
                              <p:par>
                                <p:cTn id="524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9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4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9"/>
                  </p:tgtEl>
                </p:cond>
              </p:nextCondLst>
            </p:seq>
            <p:seq concurrent="1" nextAc="seek">
              <p:cTn id="539" restart="whenNotActive" fill="hold" evtFilter="cancelBubble" nodeType="interactiveSeq">
                <p:stCondLst>
                  <p:cond evt="onClick" delay="0">
                    <p:tgtEl>
                      <p:spTgt spid="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0" fill="hold">
                      <p:stCondLst>
                        <p:cond delay="0"/>
                      </p:stCondLst>
                      <p:childTnLst>
                        <p:par>
                          <p:cTn id="541" fill="hold">
                            <p:stCondLst>
                              <p:cond delay="0"/>
                            </p:stCondLst>
                            <p:childTnLst>
                              <p:par>
                                <p:cTn id="54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43" dur="2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44" dur="2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5" dur="2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"/>
                  </p:tgtEl>
                </p:cond>
              </p:nextCondLst>
            </p:seq>
            <p:seq concurrent="1" nextAc="seek">
              <p:cTn id="546" restart="whenNotActive" fill="hold" evtFilter="cancelBubble" nodeType="interactiveSeq">
                <p:stCondLst>
                  <p:cond evt="onClick" delay="0">
                    <p:tgtEl>
                      <p:spTgt spid="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7" fill="hold">
                      <p:stCondLst>
                        <p:cond delay="0"/>
                      </p:stCondLst>
                      <p:childTnLst>
                        <p:par>
                          <p:cTn id="548" fill="hold">
                            <p:stCondLst>
                              <p:cond delay="0"/>
                            </p:stCondLst>
                            <p:childTnLst>
                              <p:par>
                                <p:cTn id="549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1" dur="1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2" dur="4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3" dur="4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5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3" fill="hold">
                            <p:stCondLst>
                              <p:cond delay="1000"/>
                            </p:stCondLst>
                            <p:childTnLst>
                              <p:par>
                                <p:cTn id="564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9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4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8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"/>
                  </p:tgtEl>
                </p:cond>
              </p:nextCondLst>
            </p:seq>
            <p:seq concurrent="1" nextAc="seek">
              <p:cTn id="579" restart="whenNotActive" fill="hold" evtFilter="cancelBubble" nodeType="interactiveSeq">
                <p:stCondLst>
                  <p:cond evt="onClick" delay="0">
                    <p:tgtEl>
                      <p:spTgt spid="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0" fill="hold">
                      <p:stCondLst>
                        <p:cond delay="0"/>
                      </p:stCondLst>
                      <p:childTnLst>
                        <p:par>
                          <p:cTn id="581" fill="hold">
                            <p:stCondLst>
                              <p:cond delay="0"/>
                            </p:stCondLst>
                            <p:childTnLst>
                              <p:par>
                                <p:cTn id="58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83" dur="2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84" dur="2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5" dur="2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"/>
                  </p:tgtEl>
                </p:cond>
              </p:nextCondLst>
            </p:seq>
            <p:seq concurrent="1" nextAc="seek">
              <p:cTn id="586" restart="whenNotActive" fill="hold" evtFilter="cancelBubble" nodeType="interactiveSeq">
                <p:stCondLst>
                  <p:cond evt="onClick" delay="0">
                    <p:tgtEl>
                      <p:spTgt spid="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7" fill="hold">
                      <p:stCondLst>
                        <p:cond delay="0"/>
                      </p:stCondLst>
                      <p:childTnLst>
                        <p:par>
                          <p:cTn id="588" fill="hold">
                            <p:stCondLst>
                              <p:cond delay="0"/>
                            </p:stCondLst>
                            <p:childTnLst>
                              <p:par>
                                <p:cTn id="589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1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2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3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3" fill="hold">
                            <p:stCondLst>
                              <p:cond delay="1000"/>
                            </p:stCondLst>
                            <p:childTnLst>
                              <p:par>
                                <p:cTn id="604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9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1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4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6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7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"/>
                  </p:tgtEl>
                </p:cond>
              </p:nextCondLst>
            </p:seq>
            <p:seq concurrent="1" nextAc="seek">
              <p:cTn id="619" restart="whenNotActive" fill="hold" evtFilter="cancelBubble" nodeType="interactiveSeq">
                <p:stCondLst>
                  <p:cond evt="onClick" delay="0">
                    <p:tgtEl>
                      <p:spTgt spid="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0" fill="hold">
                      <p:stCondLst>
                        <p:cond delay="0"/>
                      </p:stCondLst>
                      <p:childTnLst>
                        <p:par>
                          <p:cTn id="621" fill="hold">
                            <p:stCondLst>
                              <p:cond delay="0"/>
                            </p:stCondLst>
                            <p:childTnLst>
                              <p:par>
                                <p:cTn id="62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23" dur="2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24" dur="2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5" dur="2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6"/>
                  </p:tgtEl>
                </p:cond>
              </p:nextCondLst>
            </p:seq>
            <p:seq concurrent="1" nextAc="seek">
              <p:cTn id="626" restart="whenNotActive" fill="hold" evtFilter="cancelBubble" nodeType="interactiveSeq">
                <p:stCondLst>
                  <p:cond evt="onClick" delay="0">
                    <p:tgtEl>
                      <p:spTgt spid="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7" fill="hold">
                      <p:stCondLst>
                        <p:cond delay="0"/>
                      </p:stCondLst>
                      <p:childTnLst>
                        <p:par>
                          <p:cTn id="628" fill="hold">
                            <p:stCondLst>
                              <p:cond delay="0"/>
                            </p:stCondLst>
                            <p:childTnLst>
                              <p:par>
                                <p:cTn id="629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1" dur="1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2" dur="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3" dur="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8" fill="hold">
                            <p:stCondLst>
                              <p:cond delay="1000"/>
                            </p:stCondLst>
                            <p:childTnLst>
                              <p:par>
                                <p:cTn id="63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4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6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8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9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1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2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4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8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8"/>
                  </p:tgtEl>
                </p:cond>
              </p:nextCondLst>
            </p:seq>
            <p:seq concurrent="1" nextAc="seek">
              <p:cTn id="659" restart="whenNotActive" fill="hold" evtFilter="cancelBubble" nodeType="interactiveSeq">
                <p:stCondLst>
                  <p:cond evt="onClick" delay="0">
                    <p:tgtEl>
                      <p:spTgt spid="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0" fill="hold">
                      <p:stCondLst>
                        <p:cond delay="0"/>
                      </p:stCondLst>
                      <p:childTnLst>
                        <p:par>
                          <p:cTn id="661" fill="hold">
                            <p:stCondLst>
                              <p:cond delay="0"/>
                            </p:stCondLst>
                            <p:childTnLst>
                              <p:par>
                                <p:cTn id="6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63" dur="2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64" dur="2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5" dur="2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9"/>
                  </p:tgtEl>
                </p:cond>
              </p:nextCondLst>
            </p:seq>
            <p:seq concurrent="1" nextAc="seek">
              <p:cTn id="666" restart="whenNotActive" fill="hold" evtFilter="cancelBubble" nodeType="interactiveSeq">
                <p:stCondLst>
                  <p:cond evt="onClick" delay="0">
                    <p:tgtEl>
                      <p:spTgt spid="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7" fill="hold">
                      <p:stCondLst>
                        <p:cond delay="0"/>
                      </p:stCondLst>
                      <p:childTnLst>
                        <p:par>
                          <p:cTn id="668" fill="hold">
                            <p:stCondLst>
                              <p:cond delay="0"/>
                            </p:stCondLst>
                            <p:childTnLst>
                              <p:par>
                                <p:cTn id="669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1" dur="1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2" dur="4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3" dur="4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8" fill="hold">
                            <p:stCondLst>
                              <p:cond delay="1000"/>
                            </p:stCondLst>
                            <p:childTnLst>
                              <p:par>
                                <p:cTn id="67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3" fill="hold">
                            <p:stCondLst>
                              <p:cond delay="1000"/>
                            </p:stCondLst>
                            <p:childTnLst>
                              <p:par>
                                <p:cTn id="684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7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9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4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6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8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1"/>
                  </p:tgtEl>
                </p:cond>
              </p:nextCondLst>
            </p:seq>
            <p:seq concurrent="1" nextAc="seek">
              <p:cTn id="699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0" fill="hold">
                      <p:stCondLst>
                        <p:cond delay="0"/>
                      </p:stCondLst>
                      <p:childTnLst>
                        <p:par>
                          <p:cTn id="701" fill="hold">
                            <p:stCondLst>
                              <p:cond delay="0"/>
                            </p:stCondLst>
                            <p:childTnLst>
                              <p:par>
                                <p:cTn id="70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03" dur="2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04" dur="2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5" dur="2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  <p:seq concurrent="1" nextAc="seek">
              <p:cTn id="706" restart="whenNotActive" fill="hold" evtFilter="cancelBubble" nodeType="interactiveSeq">
                <p:stCondLst>
                  <p:cond evt="onClick" delay="0">
                    <p:tgtEl>
                      <p:spTgt spid="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7" fill="hold">
                      <p:stCondLst>
                        <p:cond delay="0"/>
                      </p:stCondLst>
                      <p:childTnLst>
                        <p:par>
                          <p:cTn id="708" fill="hold">
                            <p:stCondLst>
                              <p:cond delay="0"/>
                            </p:stCondLst>
                            <p:childTnLst>
                              <p:par>
                                <p:cTn id="709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1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2" dur="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3" dur="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8" fill="hold">
                            <p:stCondLst>
                              <p:cond delay="1000"/>
                            </p:stCondLst>
                            <p:childTnLst>
                              <p:par>
                                <p:cTn id="71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3" fill="hold">
                            <p:stCondLst>
                              <p:cond delay="1000"/>
                            </p:stCondLst>
                            <p:childTnLst>
                              <p:par>
                                <p:cTn id="724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6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8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9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1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2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3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4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6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7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8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4"/>
                  </p:tgtEl>
                </p:cond>
              </p:nextCondLst>
            </p:seq>
            <p:seq concurrent="1" nextAc="seek">
              <p:cTn id="739" restart="whenNotActive" fill="hold" evtFilter="cancelBubble" nodeType="interactiveSeq">
                <p:stCondLst>
                  <p:cond evt="onClick" delay="0">
                    <p:tgtEl>
                      <p:spTgt spid="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0" fill="hold">
                      <p:stCondLst>
                        <p:cond delay="0"/>
                      </p:stCondLst>
                      <p:childTnLst>
                        <p:par>
                          <p:cTn id="741" fill="hold">
                            <p:stCondLst>
                              <p:cond delay="0"/>
                            </p:stCondLst>
                            <p:childTnLst>
                              <p:par>
                                <p:cTn id="74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43" dur="2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44" dur="2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5" dur="2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"/>
                  </p:tgtEl>
                </p:cond>
              </p:nextCondLst>
            </p:seq>
            <p:seq concurrent="1" nextAc="seek">
              <p:cTn id="746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7" fill="hold">
                      <p:stCondLst>
                        <p:cond delay="0"/>
                      </p:stCondLst>
                      <p:childTnLst>
                        <p:par>
                          <p:cTn id="748" fill="hold">
                            <p:stCondLst>
                              <p:cond delay="0"/>
                            </p:stCondLst>
                            <p:childTnLst>
                              <p:par>
                                <p:cTn id="749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1" dur="1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2" dur="4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3" dur="4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5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8" fill="hold">
                            <p:stCondLst>
                              <p:cond delay="1000"/>
                            </p:stCondLst>
                            <p:childTnLst>
                              <p:par>
                                <p:cTn id="75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763" restart="whenNotActive" fill="hold" evtFilter="cancelBubble" nodeType="interactiveSeq">
                <p:stCondLst>
                  <p:cond evt="onClick" delay="0">
                    <p:tgtEl>
                      <p:spTgt spid="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4" fill="hold">
                      <p:stCondLst>
                        <p:cond delay="0"/>
                      </p:stCondLst>
                      <p:childTnLst>
                        <p:par>
                          <p:cTn id="765" fill="hold">
                            <p:stCondLst>
                              <p:cond delay="0"/>
                            </p:stCondLst>
                            <p:childTnLst>
                              <p:par>
                                <p:cTn id="76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67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68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9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8"/>
                  </p:tgtEl>
                </p:cond>
              </p:nextCondLst>
            </p:seq>
            <p:seq concurrent="1" nextAc="seek">
              <p:cTn id="770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1" fill="hold">
                      <p:stCondLst>
                        <p:cond delay="0"/>
                      </p:stCondLst>
                      <p:childTnLst>
                        <p:par>
                          <p:cTn id="772" fill="hold">
                            <p:stCondLst>
                              <p:cond delay="0"/>
                            </p:stCondLst>
                            <p:childTnLst>
                              <p:par>
                                <p:cTn id="77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5" dur="1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6" dur="4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7" dur="4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2" fill="hold">
                            <p:stCondLst>
                              <p:cond delay="1000"/>
                            </p:stCondLst>
                            <p:childTnLst>
                              <p:par>
                                <p:cTn id="78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8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0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1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3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5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6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8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0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1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2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803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4" fill="hold">
                      <p:stCondLst>
                        <p:cond delay="0"/>
                      </p:stCondLst>
                      <p:childTnLst>
                        <p:par>
                          <p:cTn id="805" fill="hold">
                            <p:stCondLst>
                              <p:cond delay="0"/>
                            </p:stCondLst>
                            <p:childTnLst>
                              <p:par>
                                <p:cTn id="80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07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08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9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810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1" fill="hold">
                      <p:stCondLst>
                        <p:cond delay="0"/>
                      </p:stCondLst>
                      <p:childTnLst>
                        <p:par>
                          <p:cTn id="812" fill="hold">
                            <p:stCondLst>
                              <p:cond delay="0"/>
                            </p:stCondLst>
                            <p:childTnLst>
                              <p:par>
                                <p:cTn id="81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5" dur="1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6" dur="4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7" dur="4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2" fill="hold">
                            <p:stCondLst>
                              <p:cond delay="1000"/>
                            </p:stCondLst>
                            <p:childTnLst>
                              <p:par>
                                <p:cTn id="82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7" fill="hold">
                            <p:stCondLst>
                              <p:cond delay="1000"/>
                            </p:stCondLst>
                            <p:childTnLst>
                              <p:par>
                                <p:cTn id="828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3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5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6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8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843" restart="whenNotActive" fill="hold" evtFilter="cancelBubble" nodeType="interactiveSeq">
                <p:stCondLst>
                  <p:cond evt="onClick" delay="0">
                    <p:tgtEl>
                      <p:spTgt spid="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4" fill="hold">
                      <p:stCondLst>
                        <p:cond delay="0"/>
                      </p:stCondLst>
                      <p:childTnLst>
                        <p:par>
                          <p:cTn id="845" fill="hold">
                            <p:stCondLst>
                              <p:cond delay="0"/>
                            </p:stCondLst>
                            <p:childTnLst>
                              <p:par>
                                <p:cTn id="84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47" dur="2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48" dur="2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9" dur="2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"/>
                  </p:tgtEl>
                </p:cond>
              </p:nextCondLst>
            </p:seq>
            <p:seq concurrent="1" nextAc="seek">
              <p:cTn id="850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1" fill="hold">
                      <p:stCondLst>
                        <p:cond delay="0"/>
                      </p:stCondLst>
                      <p:childTnLst>
                        <p:par>
                          <p:cTn id="852" fill="hold">
                            <p:stCondLst>
                              <p:cond delay="0"/>
                            </p:stCondLst>
                            <p:childTnLst>
                              <p:par>
                                <p:cTn id="85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5" dur="1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6" dur="4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7" dur="4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2" fill="hold">
                            <p:stCondLst>
                              <p:cond delay="1000"/>
                            </p:stCondLst>
                            <p:childTnLst>
                              <p:par>
                                <p:cTn id="86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7" fill="hold">
                            <p:stCondLst>
                              <p:cond delay="1000"/>
                            </p:stCondLst>
                            <p:childTnLst>
                              <p:par>
                                <p:cTn id="868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0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1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2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3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5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6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8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0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1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2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  <p:seq concurrent="1" nextAc="seek">
              <p:cTn id="883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4" fill="hold">
                      <p:stCondLst>
                        <p:cond delay="0"/>
                      </p:stCondLst>
                      <p:childTnLst>
                        <p:par>
                          <p:cTn id="885" fill="hold">
                            <p:stCondLst>
                              <p:cond delay="0"/>
                            </p:stCondLst>
                            <p:childTnLst>
                              <p:par>
                                <p:cTn id="88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87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88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9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890" restart="whenNotActive" fill="hold" evtFilter="cancelBubble" nodeType="interactiveSeq">
                <p:stCondLst>
                  <p:cond evt="onClick" delay="0">
                    <p:tgtEl>
                      <p:spTgt spid="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1" fill="hold">
                      <p:stCondLst>
                        <p:cond delay="0"/>
                      </p:stCondLst>
                      <p:childTnLst>
                        <p:par>
                          <p:cTn id="892" fill="hold">
                            <p:stCondLst>
                              <p:cond delay="0"/>
                            </p:stCondLst>
                            <p:childTnLst>
                              <p:par>
                                <p:cTn id="89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5" dur="1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6" dur="4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7" dur="4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2" fill="hold">
                            <p:stCondLst>
                              <p:cond delay="1000"/>
                            </p:stCondLst>
                            <p:childTnLst>
                              <p:par>
                                <p:cTn id="90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7" fill="hold">
                            <p:stCondLst>
                              <p:cond delay="1000"/>
                            </p:stCondLst>
                            <p:childTnLst>
                              <p:par>
                                <p:cTn id="908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0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2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3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5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6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8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1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2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"/>
                  </p:tgtEl>
                </p:cond>
              </p:nextCondLst>
            </p:seq>
            <p:seq concurrent="1" nextAc="seek">
              <p:cTn id="923" restart="whenNotActive" fill="hold" evtFilter="cancelBubble" nodeType="interactiveSeq">
                <p:stCondLst>
                  <p:cond evt="onClick" delay="0">
                    <p:tgtEl>
                      <p:spTgt spid="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4" fill="hold">
                      <p:stCondLst>
                        <p:cond delay="0"/>
                      </p:stCondLst>
                      <p:childTnLst>
                        <p:par>
                          <p:cTn id="925" fill="hold">
                            <p:stCondLst>
                              <p:cond delay="0"/>
                            </p:stCondLst>
                            <p:childTnLst>
                              <p:par>
                                <p:cTn id="9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927" dur="2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28" dur="2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9" dur="2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"/>
                  </p:tgtEl>
                </p:cond>
              </p:nextCondLst>
            </p:seq>
            <p:seq concurrent="1" nextAc="seek">
              <p:cTn id="930" restart="whenNotActive" fill="hold" evtFilter="cancelBubble" nodeType="interactiveSeq">
                <p:stCondLst>
                  <p:cond evt="onClick" delay="0">
                    <p:tgtEl>
                      <p:spTgt spid="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1" fill="hold">
                      <p:stCondLst>
                        <p:cond delay="0"/>
                      </p:stCondLst>
                      <p:childTnLst>
                        <p:par>
                          <p:cTn id="932" fill="hold">
                            <p:stCondLst>
                              <p:cond delay="0"/>
                            </p:stCondLst>
                            <p:childTnLst>
                              <p:par>
                                <p:cTn id="93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5" dur="1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6" dur="4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7" dur="4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2" fill="hold">
                            <p:stCondLst>
                              <p:cond delay="1000"/>
                            </p:stCondLst>
                            <p:childTnLst>
                              <p:par>
                                <p:cTn id="94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7" fill="hold">
                            <p:stCondLst>
                              <p:cond delay="1000"/>
                            </p:stCondLst>
                            <p:childTnLst>
                              <p:par>
                                <p:cTn id="948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0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1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2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3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5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6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7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8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0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1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2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8"/>
                  </p:tgtEl>
                </p:cond>
              </p:nextCondLst>
            </p:seq>
            <p:seq concurrent="1" nextAc="seek">
              <p:cTn id="963" restart="whenNotActive" fill="hold" evtFilter="cancelBubble" nodeType="interactiveSeq">
                <p:stCondLst>
                  <p:cond evt="onClick" delay="0">
                    <p:tgtEl>
                      <p:spTgt spid="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4" fill="hold">
                      <p:stCondLst>
                        <p:cond delay="0"/>
                      </p:stCondLst>
                      <p:childTnLst>
                        <p:par>
                          <p:cTn id="965" fill="hold">
                            <p:stCondLst>
                              <p:cond delay="0"/>
                            </p:stCondLst>
                            <p:childTnLst>
                              <p:par>
                                <p:cTn id="96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967" dur="2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68" dur="2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69" dur="2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7"/>
                  </p:tgtEl>
                </p:cond>
              </p:nextCondLst>
            </p:seq>
            <p:seq concurrent="1" nextAc="seek">
              <p:cTn id="970" restart="whenNotActive" fill="hold" evtFilter="cancelBubble" nodeType="interactiveSeq">
                <p:stCondLst>
                  <p:cond evt="onClick" delay="0">
                    <p:tgtEl>
                      <p:spTgt spid="1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1" fill="hold">
                      <p:stCondLst>
                        <p:cond delay="0"/>
                      </p:stCondLst>
                      <p:childTnLst>
                        <p:par>
                          <p:cTn id="972" fill="hold">
                            <p:stCondLst>
                              <p:cond delay="0"/>
                            </p:stCondLst>
                            <p:childTnLst>
                              <p:par>
                                <p:cTn id="97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5" dur="1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6" dur="4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7" dur="4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2" fill="hold">
                            <p:stCondLst>
                              <p:cond delay="1000"/>
                            </p:stCondLst>
                            <p:childTnLst>
                              <p:par>
                                <p:cTn id="98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8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0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1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3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5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6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8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1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2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1"/>
                  </p:tgtEl>
                </p:cond>
              </p:nextCondLst>
            </p:seq>
            <p:seq concurrent="1" nextAc="seek">
              <p:cTn id="1003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4" fill="hold">
                      <p:stCondLst>
                        <p:cond delay="0"/>
                      </p:stCondLst>
                      <p:childTnLst>
                        <p:par>
                          <p:cTn id="1005" fill="hold">
                            <p:stCondLst>
                              <p:cond delay="0"/>
                            </p:stCondLst>
                            <p:childTnLst>
                              <p:par>
                                <p:cTn id="100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07" dur="2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08" dur="2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09" dur="2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  <p:seq concurrent="1" nextAc="seek">
              <p:cTn id="1010" restart="whenNotActive" fill="hold" evtFilter="cancelBubble" nodeType="interactiveSeq">
                <p:stCondLst>
                  <p:cond evt="onClick" delay="0">
                    <p:tgtEl>
                      <p:spTgt spid="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1" fill="hold">
                      <p:stCondLst>
                        <p:cond delay="0"/>
                      </p:stCondLst>
                      <p:childTnLst>
                        <p:par>
                          <p:cTn id="1012" fill="hold">
                            <p:stCondLst>
                              <p:cond delay="0"/>
                            </p:stCondLst>
                            <p:childTnLst>
                              <p:par>
                                <p:cTn id="101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5" dur="1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6" dur="4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7" dur="4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7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8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0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1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2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3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5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6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8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1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"/>
                  </p:tgtEl>
                </p:cond>
              </p:nextCondLst>
            </p:seq>
            <p:seq concurrent="1" nextAc="seek">
              <p:cTn id="1043" restart="whenNotActive" fill="hold" evtFilter="cancelBubble" nodeType="interactiveSeq">
                <p:stCondLst>
                  <p:cond evt="onClick" delay="0">
                    <p:tgtEl>
                      <p:spTgt spid="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4" fill="hold">
                      <p:stCondLst>
                        <p:cond delay="0"/>
                      </p:stCondLst>
                      <p:childTnLst>
                        <p:par>
                          <p:cTn id="1045" fill="hold">
                            <p:stCondLst>
                              <p:cond delay="0"/>
                            </p:stCondLst>
                            <p:childTnLst>
                              <p:par>
                                <p:cTn id="104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47" dur="2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48" dur="2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49" dur="2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"/>
                  </p:tgtEl>
                </p:cond>
              </p:nextCondLst>
            </p:seq>
            <p:seq concurrent="1" nextAc="seek">
              <p:cTn id="1050" restart="whenNotActive" fill="hold" evtFilter="cancelBubble" nodeType="interactiveSeq">
                <p:stCondLst>
                  <p:cond evt="onClick" delay="0">
                    <p:tgtEl>
                      <p:spTgt spid="1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1" fill="hold">
                      <p:stCondLst>
                        <p:cond delay="0"/>
                      </p:stCondLst>
                      <p:childTnLst>
                        <p:par>
                          <p:cTn id="1052" fill="hold">
                            <p:stCondLst>
                              <p:cond delay="0"/>
                            </p:stCondLst>
                            <p:childTnLst>
                              <p:par>
                                <p:cTn id="105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5" dur="1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6" dur="4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7" dur="4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6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7" fill="hold">
                            <p:stCondLst>
                              <p:cond delay="1000"/>
                            </p:stCondLst>
                            <p:childTnLst>
                              <p:par>
                                <p:cTn id="1068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0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1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3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5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6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8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0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2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7"/>
                  </p:tgtEl>
                </p:cond>
              </p:nextCondLst>
            </p:seq>
            <p:seq concurrent="1" nextAc="seek">
              <p:cTn id="1083" restart="whenNotActive" fill="hold" evtFilter="cancelBubble" nodeType="interactiveSeq">
                <p:stCondLst>
                  <p:cond evt="onClick" delay="0">
                    <p:tgtEl>
                      <p:spTgt spid="1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4" fill="hold">
                      <p:stCondLst>
                        <p:cond delay="0"/>
                      </p:stCondLst>
                      <p:childTnLst>
                        <p:par>
                          <p:cTn id="1085" fill="hold">
                            <p:stCondLst>
                              <p:cond delay="0"/>
                            </p:stCondLst>
                            <p:childTnLst>
                              <p:par>
                                <p:cTn id="108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87" dur="2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88" dur="2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89" dur="2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6"/>
                  </p:tgtEl>
                </p:cond>
              </p:nextCondLst>
            </p:seq>
            <p:seq concurrent="1" nextAc="seek">
              <p:cTn id="1090" restart="whenNotActive" fill="hold" evtFilter="cancelBubble" nodeType="interactiveSeq">
                <p:stCondLst>
                  <p:cond evt="onClick" delay="0">
                    <p:tgtEl>
                      <p:spTgt spid="1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1" fill="hold">
                      <p:stCondLst>
                        <p:cond delay="0"/>
                      </p:stCondLst>
                      <p:childTnLst>
                        <p:par>
                          <p:cTn id="1092" fill="hold">
                            <p:stCondLst>
                              <p:cond delay="0"/>
                            </p:stCondLst>
                            <p:childTnLst>
                              <p:par>
                                <p:cTn id="109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5" dur="1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6" dur="4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7" dur="4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8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0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1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2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3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5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6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7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8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0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1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2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0"/>
                  </p:tgtEl>
                </p:cond>
              </p:nextCondLst>
            </p:seq>
            <p:seq concurrent="1" nextAc="seek">
              <p:cTn id="1123" restart="whenNotActive" fill="hold" evtFilter="cancelBubble" nodeType="interactiveSeq">
                <p:stCondLst>
                  <p:cond evt="onClick" delay="0">
                    <p:tgtEl>
                      <p:spTgt spid="1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4" fill="hold">
                      <p:stCondLst>
                        <p:cond delay="0"/>
                      </p:stCondLst>
                      <p:childTnLst>
                        <p:par>
                          <p:cTn id="1125" fill="hold">
                            <p:stCondLst>
                              <p:cond delay="0"/>
                            </p:stCondLst>
                            <p:childTnLst>
                              <p:par>
                                <p:cTn id="11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27" dur="2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28" dur="2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29" dur="2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9"/>
                  </p:tgtEl>
                </p:cond>
              </p:nextCondLst>
            </p:seq>
            <p:seq concurrent="1" nextAc="seek">
              <p:cTn id="1130" restart="whenNotActive" fill="hold" evtFilter="cancelBubble" nodeType="interactiveSeq">
                <p:stCondLst>
                  <p:cond evt="onClick" delay="0">
                    <p:tgtEl>
                      <p:spTgt spid="1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1" fill="hold">
                      <p:stCondLst>
                        <p:cond delay="0"/>
                      </p:stCondLst>
                      <p:childTnLst>
                        <p:par>
                          <p:cTn id="1132" fill="hold">
                            <p:stCondLst>
                              <p:cond delay="0"/>
                            </p:stCondLst>
                            <p:childTnLst>
                              <p:par>
                                <p:cTn id="113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5" dur="1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6" dur="4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7" dur="4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4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2" fill="hold">
                            <p:stCondLst>
                              <p:cond delay="0"/>
                            </p:stCondLst>
                            <p:childTnLst>
                              <p:par>
                                <p:cTn id="114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"/>
                  </p:tgtEl>
                </p:cond>
              </p:nextCondLst>
            </p:seq>
            <p:seq concurrent="1" nextAc="seek">
              <p:cTn id="1147" restart="whenNotActive" fill="hold" evtFilter="cancelBubble" nodeType="interactiveSeq">
                <p:stCondLst>
                  <p:cond evt="onClick" delay="0">
                    <p:tgtEl>
                      <p:spTgt spid="1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8" fill="hold">
                      <p:stCondLst>
                        <p:cond delay="0"/>
                      </p:stCondLst>
                      <p:childTnLst>
                        <p:par>
                          <p:cTn id="1149" fill="hold">
                            <p:stCondLst>
                              <p:cond delay="0"/>
                            </p:stCondLst>
                            <p:childTnLst>
                              <p:par>
                                <p:cTn id="11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51" dur="2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52" dur="2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3" dur="2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2"/>
                  </p:tgtEl>
                </p:cond>
              </p:nextCondLst>
            </p:seq>
          </p:childTnLst>
        </p:cTn>
      </p:par>
    </p:tnLst>
    <p:bldLst>
      <p:bldP spid="161" grpId="0" animBg="1"/>
      <p:bldP spid="161" grpId="1" animBg="1"/>
      <p:bldP spid="162" grpId="0" animBg="1"/>
      <p:bldP spid="162" grpId="1" animBg="1"/>
      <p:bldP spid="163" grpId="0" animBg="1"/>
      <p:bldP spid="163" grpId="1" animBg="1"/>
      <p:bldP spid="158" grpId="0" animBg="1"/>
      <p:bldP spid="158" grpId="1" animBg="1"/>
      <p:bldP spid="159" grpId="0" animBg="1"/>
      <p:bldP spid="159" grpId="1" animBg="1"/>
      <p:bldP spid="160" grpId="0" animBg="1"/>
      <p:bldP spid="160" grpId="1" animBg="1"/>
      <p:bldP spid="155" grpId="0" animBg="1"/>
      <p:bldP spid="155" grpId="1" animBg="1"/>
      <p:bldP spid="156" grpId="0" animBg="1"/>
      <p:bldP spid="156" grpId="1" animBg="1"/>
      <p:bldP spid="157" grpId="0" animBg="1"/>
      <p:bldP spid="157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3" grpId="0" animBg="1"/>
      <p:bldP spid="143" grpId="1" animBg="1"/>
      <p:bldP spid="144" grpId="0" animBg="1"/>
      <p:bldP spid="144" grpId="1" animBg="1"/>
      <p:bldP spid="145" grpId="0" animBg="1"/>
      <p:bldP spid="145" grpId="1" animBg="1"/>
      <p:bldP spid="110" grpId="0" animBg="1"/>
      <p:bldP spid="110" grpId="1" animBg="1"/>
      <p:bldP spid="111" grpId="0" animBg="1"/>
      <p:bldP spid="111" grpId="1" animBg="1"/>
      <p:bldP spid="142" grpId="0" animBg="1"/>
      <p:bldP spid="142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37" grpId="0" animBg="1"/>
      <p:bldP spid="137" grpId="1" animBg="1"/>
      <p:bldP spid="138" grpId="0" animBg="1"/>
      <p:bldP spid="138" grpId="1" animBg="1"/>
      <p:bldP spid="136" grpId="0" animBg="1"/>
      <p:bldP spid="136" grpId="1" animBg="1"/>
      <p:bldP spid="133" grpId="0" animBg="1"/>
      <p:bldP spid="133" grpId="1" animBg="1"/>
      <p:bldP spid="134" grpId="0" animBg="1"/>
      <p:bldP spid="134" grpId="1" animBg="1"/>
      <p:bldP spid="135" grpId="0" animBg="1"/>
      <p:bldP spid="135" grpId="1" animBg="1"/>
      <p:bldP spid="130" grpId="0" animBg="1"/>
      <p:bldP spid="130" grpId="1" animBg="1"/>
      <p:bldP spid="131" grpId="0" animBg="1"/>
      <p:bldP spid="131" grpId="1" animBg="1"/>
      <p:bldP spid="132" grpId="0" animBg="1"/>
      <p:bldP spid="132" grpId="1" animBg="1"/>
      <p:bldP spid="127" grpId="0" animBg="1"/>
      <p:bldP spid="127" grpId="1" animBg="1"/>
      <p:bldP spid="128" grpId="0" animBg="1"/>
      <p:bldP spid="128" grpId="1" animBg="1"/>
      <p:bldP spid="129" grpId="0" animBg="1"/>
      <p:bldP spid="129" grpId="1" animBg="1"/>
      <p:bldP spid="124" grpId="0" animBg="1"/>
      <p:bldP spid="124" grpId="1" animBg="1"/>
      <p:bldP spid="125" grpId="0" animBg="1"/>
      <p:bldP spid="125" grpId="1" animBg="1"/>
      <p:bldP spid="126" grpId="0" animBg="1"/>
      <p:bldP spid="126" grpId="1" animBg="1"/>
      <p:bldP spid="121" grpId="0" animBg="1"/>
      <p:bldP spid="121" grpId="1" animBg="1"/>
      <p:bldP spid="122" grpId="0" animBg="1"/>
      <p:bldP spid="122" grpId="1" animBg="1"/>
      <p:bldP spid="123" grpId="0" animBg="1"/>
      <p:bldP spid="123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2" grpId="0" animBg="1"/>
      <p:bldP spid="112" grpId="1" animBg="1"/>
      <p:bldP spid="113" grpId="0" animBg="1"/>
      <p:bldP spid="113" grpId="1" animBg="1"/>
      <p:bldP spid="114" grpId="0" animBg="1"/>
      <p:bldP spid="114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6" grpId="0" animBg="1"/>
      <p:bldP spid="8" grpId="0" animBg="1"/>
      <p:bldP spid="26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п космос"/>
          <p:cNvSpPr/>
          <p:nvPr/>
        </p:nvSpPr>
        <p:spPr>
          <a:xfrm>
            <a:off x="3347864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косм…с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62" name="п10 а"/>
          <p:cNvSpPr/>
          <p:nvPr/>
        </p:nvSpPr>
        <p:spPr>
          <a:xfrm>
            <a:off x="4652392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163" name="п10 о"/>
          <p:cNvSpPr/>
          <p:nvPr/>
        </p:nvSpPr>
        <p:spPr>
          <a:xfrm>
            <a:off x="3707904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158" name="п вокзал"/>
          <p:cNvSpPr/>
          <p:nvPr/>
        </p:nvSpPr>
        <p:spPr>
          <a:xfrm>
            <a:off x="3347864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в…кзал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59" name="п9 а"/>
          <p:cNvSpPr/>
          <p:nvPr/>
        </p:nvSpPr>
        <p:spPr>
          <a:xfrm>
            <a:off x="4652392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160" name="п9 о"/>
          <p:cNvSpPr/>
          <p:nvPr/>
        </p:nvSpPr>
        <p:spPr>
          <a:xfrm>
            <a:off x="3707904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155" name="п капуста"/>
          <p:cNvSpPr/>
          <p:nvPr/>
        </p:nvSpPr>
        <p:spPr>
          <a:xfrm>
            <a:off x="3347864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к…пуста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56" name="п8 о"/>
          <p:cNvSpPr/>
          <p:nvPr/>
        </p:nvSpPr>
        <p:spPr>
          <a:xfrm>
            <a:off x="3699520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157" name="п8 а"/>
          <p:cNvSpPr/>
          <p:nvPr/>
        </p:nvSpPr>
        <p:spPr>
          <a:xfrm>
            <a:off x="4644008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152" name="п ягода"/>
          <p:cNvSpPr/>
          <p:nvPr/>
        </p:nvSpPr>
        <p:spPr>
          <a:xfrm>
            <a:off x="3347864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яг…да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53" name="п7 а"/>
          <p:cNvSpPr/>
          <p:nvPr/>
        </p:nvSpPr>
        <p:spPr>
          <a:xfrm>
            <a:off x="4652392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154" name="п7 о"/>
          <p:cNvSpPr/>
          <p:nvPr/>
        </p:nvSpPr>
        <p:spPr>
          <a:xfrm>
            <a:off x="3707904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149" name="п корова"/>
          <p:cNvSpPr/>
          <p:nvPr/>
        </p:nvSpPr>
        <p:spPr>
          <a:xfrm>
            <a:off x="3347864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к…рова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50" name="п6 а"/>
          <p:cNvSpPr/>
          <p:nvPr/>
        </p:nvSpPr>
        <p:spPr>
          <a:xfrm>
            <a:off x="4652392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151" name="п6 о"/>
          <p:cNvSpPr/>
          <p:nvPr/>
        </p:nvSpPr>
        <p:spPr>
          <a:xfrm>
            <a:off x="3707904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146" name="п сорока"/>
          <p:cNvSpPr/>
          <p:nvPr/>
        </p:nvSpPr>
        <p:spPr>
          <a:xfrm>
            <a:off x="3347864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с…рока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47" name="п5 а"/>
          <p:cNvSpPr/>
          <p:nvPr/>
        </p:nvSpPr>
        <p:spPr>
          <a:xfrm>
            <a:off x="4652392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148" name="п5 о"/>
          <p:cNvSpPr/>
          <p:nvPr/>
        </p:nvSpPr>
        <p:spPr>
          <a:xfrm>
            <a:off x="3707904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143" name="п платок"/>
          <p:cNvSpPr/>
          <p:nvPr/>
        </p:nvSpPr>
        <p:spPr>
          <a:xfrm>
            <a:off x="3347864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пл…ток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44" name="п4 о"/>
          <p:cNvSpPr/>
          <p:nvPr/>
        </p:nvSpPr>
        <p:spPr>
          <a:xfrm>
            <a:off x="3699520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145" name="п4 а"/>
          <p:cNvSpPr/>
          <p:nvPr/>
        </p:nvSpPr>
        <p:spPr>
          <a:xfrm>
            <a:off x="4644008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110" name="п хорошо"/>
          <p:cNvSpPr/>
          <p:nvPr/>
        </p:nvSpPr>
        <p:spPr>
          <a:xfrm>
            <a:off x="3347864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х…рошо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11" name="п3 а"/>
          <p:cNvSpPr/>
          <p:nvPr/>
        </p:nvSpPr>
        <p:spPr>
          <a:xfrm>
            <a:off x="4652392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142" name="п3 о"/>
          <p:cNvSpPr/>
          <p:nvPr/>
        </p:nvSpPr>
        <p:spPr>
          <a:xfrm>
            <a:off x="3707904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139" name="п поляна"/>
          <p:cNvSpPr/>
          <p:nvPr/>
        </p:nvSpPr>
        <p:spPr>
          <a:xfrm>
            <a:off x="3347864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п…ляна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40" name="п2 а"/>
          <p:cNvSpPr/>
          <p:nvPr/>
        </p:nvSpPr>
        <p:spPr>
          <a:xfrm>
            <a:off x="4652392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141" name="п2 о"/>
          <p:cNvSpPr/>
          <p:nvPr/>
        </p:nvSpPr>
        <p:spPr>
          <a:xfrm>
            <a:off x="3707904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137" name="с 10 о"/>
          <p:cNvSpPr/>
          <p:nvPr/>
        </p:nvSpPr>
        <p:spPr>
          <a:xfrm>
            <a:off x="819200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138" name="с 10 а"/>
          <p:cNvSpPr/>
          <p:nvPr/>
        </p:nvSpPr>
        <p:spPr>
          <a:xfrm>
            <a:off x="1827312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136" name="с корзина"/>
          <p:cNvSpPr/>
          <p:nvPr/>
        </p:nvSpPr>
        <p:spPr>
          <a:xfrm>
            <a:off x="683568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к…рзина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33" name="с лопата"/>
          <p:cNvSpPr/>
          <p:nvPr/>
        </p:nvSpPr>
        <p:spPr>
          <a:xfrm>
            <a:off x="683568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л…пата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34" name="с 9 о"/>
          <p:cNvSpPr/>
          <p:nvPr/>
        </p:nvSpPr>
        <p:spPr>
          <a:xfrm>
            <a:off x="819200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135" name="с 9 а"/>
          <p:cNvSpPr/>
          <p:nvPr/>
        </p:nvSpPr>
        <p:spPr>
          <a:xfrm>
            <a:off x="1827312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130" name="с мороз"/>
          <p:cNvSpPr/>
          <p:nvPr/>
        </p:nvSpPr>
        <p:spPr>
          <a:xfrm>
            <a:off x="683568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м…роз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31" name="с 8 о"/>
          <p:cNvSpPr/>
          <p:nvPr/>
        </p:nvSpPr>
        <p:spPr>
          <a:xfrm>
            <a:off x="819200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132" name="с 8 а"/>
          <p:cNvSpPr/>
          <p:nvPr/>
        </p:nvSpPr>
        <p:spPr>
          <a:xfrm>
            <a:off x="1827312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127" name="с одежда"/>
          <p:cNvSpPr/>
          <p:nvPr/>
        </p:nvSpPr>
        <p:spPr>
          <a:xfrm>
            <a:off x="683568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…дежда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28" name="с 7 о"/>
          <p:cNvSpPr/>
          <p:nvPr/>
        </p:nvSpPr>
        <p:spPr>
          <a:xfrm>
            <a:off x="819200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129" name="с 7 а"/>
          <p:cNvSpPr/>
          <p:nvPr/>
        </p:nvSpPr>
        <p:spPr>
          <a:xfrm>
            <a:off x="1827312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124" name="с город"/>
          <p:cNvSpPr/>
          <p:nvPr/>
        </p:nvSpPr>
        <p:spPr>
          <a:xfrm>
            <a:off x="683568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гор…д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25" name="с 6 о"/>
          <p:cNvSpPr/>
          <p:nvPr/>
        </p:nvSpPr>
        <p:spPr>
          <a:xfrm>
            <a:off x="819200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126" name="с 6 а"/>
          <p:cNvSpPr/>
          <p:nvPr/>
        </p:nvSpPr>
        <p:spPr>
          <a:xfrm>
            <a:off x="1827312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121" name="с столица"/>
          <p:cNvSpPr/>
          <p:nvPr/>
        </p:nvSpPr>
        <p:spPr>
          <a:xfrm>
            <a:off x="683568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ст…лица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22" name="с 5 о"/>
          <p:cNvSpPr/>
          <p:nvPr/>
        </p:nvSpPr>
        <p:spPr>
          <a:xfrm>
            <a:off x="819200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123" name="с 5 а"/>
          <p:cNvSpPr/>
          <p:nvPr/>
        </p:nvSpPr>
        <p:spPr>
          <a:xfrm>
            <a:off x="1827312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118" name="с хорошо"/>
          <p:cNvSpPr/>
          <p:nvPr/>
        </p:nvSpPr>
        <p:spPr>
          <a:xfrm>
            <a:off x="683568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хор…шо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19" name="с 4 о"/>
          <p:cNvSpPr/>
          <p:nvPr/>
        </p:nvSpPr>
        <p:spPr>
          <a:xfrm>
            <a:off x="819200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120" name="с 4 а"/>
          <p:cNvSpPr/>
          <p:nvPr/>
        </p:nvSpPr>
        <p:spPr>
          <a:xfrm>
            <a:off x="1827312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115" name="с посуда"/>
          <p:cNvSpPr/>
          <p:nvPr/>
        </p:nvSpPr>
        <p:spPr>
          <a:xfrm>
            <a:off x="683568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п…суда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16" name="с 3 о"/>
          <p:cNvSpPr/>
          <p:nvPr/>
        </p:nvSpPr>
        <p:spPr>
          <a:xfrm>
            <a:off x="819200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117" name="с 3 а"/>
          <p:cNvSpPr/>
          <p:nvPr/>
        </p:nvSpPr>
        <p:spPr>
          <a:xfrm>
            <a:off x="1827312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112" name="с спасибо"/>
          <p:cNvSpPr/>
          <p:nvPr/>
        </p:nvSpPr>
        <p:spPr>
          <a:xfrm>
            <a:off x="683568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сп…сибо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13" name="с 2 а"/>
          <p:cNvSpPr/>
          <p:nvPr/>
        </p:nvSpPr>
        <p:spPr>
          <a:xfrm>
            <a:off x="1835696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114" name="с2 о"/>
          <p:cNvSpPr/>
          <p:nvPr/>
        </p:nvSpPr>
        <p:spPr>
          <a:xfrm>
            <a:off x="827584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107" name="л10 а"/>
          <p:cNvSpPr/>
          <p:nvPr/>
        </p:nvSpPr>
        <p:spPr>
          <a:xfrm>
            <a:off x="7524328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08" name="л10 о"/>
          <p:cNvSpPr/>
          <p:nvPr/>
        </p:nvSpPr>
        <p:spPr>
          <a:xfrm>
            <a:off x="6588224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о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09" name="л отец"/>
          <p:cNvSpPr/>
          <p:nvPr/>
        </p:nvSpPr>
        <p:spPr>
          <a:xfrm>
            <a:off x="6012160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…тец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04" name="л9 о"/>
          <p:cNvSpPr/>
          <p:nvPr/>
        </p:nvSpPr>
        <p:spPr>
          <a:xfrm>
            <a:off x="6588224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о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05" name="л9 а"/>
          <p:cNvSpPr/>
          <p:nvPr/>
        </p:nvSpPr>
        <p:spPr>
          <a:xfrm>
            <a:off x="7524328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06" name="л картина"/>
          <p:cNvSpPr/>
          <p:nvPr/>
        </p:nvSpPr>
        <p:spPr>
          <a:xfrm>
            <a:off x="6012160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к…ртина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01" name="л8 а"/>
          <p:cNvSpPr/>
          <p:nvPr/>
        </p:nvSpPr>
        <p:spPr>
          <a:xfrm>
            <a:off x="7524328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02" name="л8 о"/>
          <p:cNvSpPr/>
          <p:nvPr/>
        </p:nvSpPr>
        <p:spPr>
          <a:xfrm>
            <a:off x="6579840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о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03" name="л сосед"/>
          <p:cNvSpPr/>
          <p:nvPr/>
        </p:nvSpPr>
        <p:spPr>
          <a:xfrm>
            <a:off x="6012160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с…сед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98" name="л7 а"/>
          <p:cNvSpPr/>
          <p:nvPr/>
        </p:nvSpPr>
        <p:spPr>
          <a:xfrm>
            <a:off x="7524328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99" name="л7 о"/>
          <p:cNvSpPr/>
          <p:nvPr/>
        </p:nvSpPr>
        <p:spPr>
          <a:xfrm>
            <a:off x="6579840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о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100" name="л коньки"/>
          <p:cNvSpPr/>
          <p:nvPr/>
        </p:nvSpPr>
        <p:spPr>
          <a:xfrm>
            <a:off x="6012160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к…ньки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95" name="л6 о"/>
          <p:cNvSpPr/>
          <p:nvPr/>
        </p:nvSpPr>
        <p:spPr>
          <a:xfrm>
            <a:off x="6588224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о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96" name="л6 а"/>
          <p:cNvSpPr/>
          <p:nvPr/>
        </p:nvSpPr>
        <p:spPr>
          <a:xfrm>
            <a:off x="7524328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97" name="л автобус"/>
          <p:cNvSpPr/>
          <p:nvPr/>
        </p:nvSpPr>
        <p:spPr>
          <a:xfrm>
            <a:off x="6012160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…втобус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92" name="л5 о"/>
          <p:cNvSpPr/>
          <p:nvPr/>
        </p:nvSpPr>
        <p:spPr>
          <a:xfrm>
            <a:off x="6588224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о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93" name="л5 а"/>
          <p:cNvSpPr/>
          <p:nvPr/>
        </p:nvSpPr>
        <p:spPr>
          <a:xfrm>
            <a:off x="7524328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94" name="л облако"/>
          <p:cNvSpPr/>
          <p:nvPr/>
        </p:nvSpPr>
        <p:spPr>
          <a:xfrm>
            <a:off x="6012160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обл…ко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71" name="л4 а"/>
          <p:cNvSpPr/>
          <p:nvPr/>
        </p:nvSpPr>
        <p:spPr>
          <a:xfrm>
            <a:off x="7524328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72" name="л4 о"/>
          <p:cNvSpPr/>
          <p:nvPr/>
        </p:nvSpPr>
        <p:spPr>
          <a:xfrm>
            <a:off x="6579840" y="5796880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о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73" name="л молоко"/>
          <p:cNvSpPr/>
          <p:nvPr/>
        </p:nvSpPr>
        <p:spPr>
          <a:xfrm>
            <a:off x="6012160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м…локо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68" name="л3 а"/>
          <p:cNvSpPr/>
          <p:nvPr/>
        </p:nvSpPr>
        <p:spPr>
          <a:xfrm>
            <a:off x="7524328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69" name="л3 о"/>
          <p:cNvSpPr/>
          <p:nvPr/>
        </p:nvSpPr>
        <p:spPr>
          <a:xfrm>
            <a:off x="6579840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о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70" name="л ворона"/>
          <p:cNvSpPr/>
          <p:nvPr/>
        </p:nvSpPr>
        <p:spPr>
          <a:xfrm>
            <a:off x="6012160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в…рона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51" name="л2 а"/>
          <p:cNvSpPr/>
          <p:nvPr/>
        </p:nvSpPr>
        <p:spPr>
          <a:xfrm>
            <a:off x="7524328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52" name="л2 о"/>
          <p:cNvSpPr/>
          <p:nvPr/>
        </p:nvSpPr>
        <p:spPr>
          <a:xfrm>
            <a:off x="6579840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о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53" name="л собака"/>
          <p:cNvSpPr/>
          <p:nvPr/>
        </p:nvSpPr>
        <p:spPr>
          <a:xfrm>
            <a:off x="6012160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с…бака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pic>
        <p:nvPicPr>
          <p:cNvPr id="64" name="л 1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49257" t="16206" r="26355" b="8207"/>
          <a:stretch>
            <a:fillRect/>
          </a:stretch>
        </p:blipFill>
        <p:spPr bwMode="auto">
          <a:xfrm rot="17906310" flipV="1">
            <a:off x="6788749" y="4376730"/>
            <a:ext cx="993085" cy="1538970"/>
          </a:xfrm>
          <a:prstGeom prst="rect">
            <a:avLst/>
          </a:prstGeom>
          <a:noFill/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518"/>
            </a:avLst>
          </a:prstGeom>
          <a:blipFill>
            <a:blip r:embed="rId4" cstate="print"/>
            <a:stretch>
              <a:fillRect/>
            </a:stretch>
          </a:blipFill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л1 о"/>
          <p:cNvSpPr/>
          <p:nvPr/>
        </p:nvSpPr>
        <p:spPr>
          <a:xfrm>
            <a:off x="6579840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о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8" name="л1 а"/>
          <p:cNvSpPr/>
          <p:nvPr/>
        </p:nvSpPr>
        <p:spPr>
          <a:xfrm>
            <a:off x="7524328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а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26" name="л пальто"/>
          <p:cNvSpPr/>
          <p:nvPr/>
        </p:nvSpPr>
        <p:spPr>
          <a:xfrm>
            <a:off x="6012160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п…льто</a:t>
            </a:r>
            <a:endParaRPr lang="ru-RU" sz="4400" b="1" dirty="0">
              <a:solidFill>
                <a:srgbClr val="4D2403"/>
              </a:solidFill>
            </a:endParaRPr>
          </a:p>
        </p:txBody>
      </p:sp>
      <p:cxnSp>
        <p:nvCxnSpPr>
          <p:cNvPr id="14" name="Прямая"/>
          <p:cNvCxnSpPr/>
          <p:nvPr/>
        </p:nvCxnSpPr>
        <p:spPr>
          <a:xfrm>
            <a:off x="971600" y="1772816"/>
            <a:ext cx="7200800" cy="0"/>
          </a:xfrm>
          <a:prstGeom prst="line">
            <a:avLst/>
          </a:prstGeom>
          <a:ln w="381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44" name="с 1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25598" t="9267" r="51019" b="17707"/>
          <a:stretch>
            <a:fillRect/>
          </a:stretch>
        </p:blipFill>
        <p:spPr bwMode="auto">
          <a:xfrm rot="17906310" flipV="1">
            <a:off x="1192588" y="4362447"/>
            <a:ext cx="952158" cy="1486824"/>
          </a:xfrm>
          <a:prstGeom prst="rect">
            <a:avLst/>
          </a:prstGeom>
          <a:noFill/>
        </p:spPr>
      </p:pic>
      <p:pic>
        <p:nvPicPr>
          <p:cNvPr id="46" name="с 2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t="13502" r="77218" b="13197"/>
          <a:stretch>
            <a:fillRect/>
          </a:stretch>
        </p:blipFill>
        <p:spPr bwMode="auto">
          <a:xfrm rot="17906310" flipV="1">
            <a:off x="1204830" y="4022073"/>
            <a:ext cx="927674" cy="1492433"/>
          </a:xfrm>
          <a:prstGeom prst="rect">
            <a:avLst/>
          </a:prstGeom>
          <a:noFill/>
        </p:spPr>
      </p:pic>
      <p:pic>
        <p:nvPicPr>
          <p:cNvPr id="57" name="с 3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76984" t="15088" b="8044"/>
          <a:stretch>
            <a:fillRect/>
          </a:stretch>
        </p:blipFill>
        <p:spPr bwMode="auto">
          <a:xfrm rot="17906310" flipV="1">
            <a:off x="1200057" y="3759329"/>
            <a:ext cx="937220" cy="1565045"/>
          </a:xfrm>
          <a:prstGeom prst="rect">
            <a:avLst/>
          </a:prstGeom>
          <a:noFill/>
        </p:spPr>
      </p:pic>
      <p:pic>
        <p:nvPicPr>
          <p:cNvPr id="61" name="л 2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76984" t="15088" b="8044"/>
          <a:stretch>
            <a:fillRect/>
          </a:stretch>
        </p:blipFill>
        <p:spPr bwMode="auto">
          <a:xfrm rot="17906310" flipV="1">
            <a:off x="6816681" y="4057308"/>
            <a:ext cx="937220" cy="1565045"/>
          </a:xfrm>
          <a:prstGeom prst="rect">
            <a:avLst/>
          </a:prstGeom>
          <a:noFill/>
        </p:spPr>
      </p:pic>
      <p:pic>
        <p:nvPicPr>
          <p:cNvPr id="58" name="л 3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t="13502" r="77218" b="13197"/>
          <a:stretch>
            <a:fillRect/>
          </a:stretch>
        </p:blipFill>
        <p:spPr bwMode="auto">
          <a:xfrm rot="17906310" flipV="1">
            <a:off x="6821454" y="3712088"/>
            <a:ext cx="927674" cy="1492433"/>
          </a:xfrm>
          <a:prstGeom prst="rect">
            <a:avLst/>
          </a:prstGeom>
          <a:noFill/>
        </p:spPr>
      </p:pic>
      <p:pic>
        <p:nvPicPr>
          <p:cNvPr id="67" name="л 4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76984" t="15088" b="8044"/>
          <a:stretch>
            <a:fillRect/>
          </a:stretch>
        </p:blipFill>
        <p:spPr bwMode="auto">
          <a:xfrm rot="17906310" flipV="1">
            <a:off x="6816681" y="3419868"/>
            <a:ext cx="937220" cy="1565045"/>
          </a:xfrm>
          <a:prstGeom prst="rect">
            <a:avLst/>
          </a:prstGeom>
          <a:noFill/>
        </p:spPr>
      </p:pic>
      <p:pic>
        <p:nvPicPr>
          <p:cNvPr id="63" name="л 5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25598" t="9267" r="51019" b="17707"/>
          <a:stretch>
            <a:fillRect/>
          </a:stretch>
        </p:blipFill>
        <p:spPr bwMode="auto">
          <a:xfrm rot="17906310" flipV="1">
            <a:off x="6809212" y="3118781"/>
            <a:ext cx="952158" cy="1486824"/>
          </a:xfrm>
          <a:prstGeom prst="rect">
            <a:avLst/>
          </a:prstGeom>
          <a:noFill/>
        </p:spPr>
      </p:pic>
      <p:pic>
        <p:nvPicPr>
          <p:cNvPr id="60" name="л 6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49257" t="16206" r="26355" b="8207"/>
          <a:stretch>
            <a:fillRect/>
          </a:stretch>
        </p:blipFill>
        <p:spPr bwMode="auto">
          <a:xfrm rot="17906310" flipV="1">
            <a:off x="6788749" y="2826876"/>
            <a:ext cx="993085" cy="1538970"/>
          </a:xfrm>
          <a:prstGeom prst="rect">
            <a:avLst/>
          </a:prstGeom>
          <a:noFill/>
        </p:spPr>
      </p:pic>
      <p:pic>
        <p:nvPicPr>
          <p:cNvPr id="62" name="л 7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t="13502" r="77218" b="13197"/>
          <a:stretch>
            <a:fillRect/>
          </a:stretch>
        </p:blipFill>
        <p:spPr bwMode="auto">
          <a:xfrm rot="17906310" flipV="1">
            <a:off x="6821454" y="2471531"/>
            <a:ext cx="927674" cy="1492433"/>
          </a:xfrm>
          <a:prstGeom prst="rect">
            <a:avLst/>
          </a:prstGeom>
          <a:noFill/>
        </p:spPr>
      </p:pic>
      <p:pic>
        <p:nvPicPr>
          <p:cNvPr id="59" name="л 8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25598" t="9267" r="51019" b="17707"/>
          <a:stretch>
            <a:fillRect/>
          </a:stretch>
        </p:blipFill>
        <p:spPr bwMode="auto">
          <a:xfrm rot="17906310" flipV="1">
            <a:off x="6809212" y="2176890"/>
            <a:ext cx="952158" cy="1486824"/>
          </a:xfrm>
          <a:prstGeom prst="rect">
            <a:avLst/>
          </a:prstGeom>
          <a:noFill/>
        </p:spPr>
      </p:pic>
      <p:pic>
        <p:nvPicPr>
          <p:cNvPr id="65" name="л 9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76984" t="15088" b="8044"/>
          <a:stretch>
            <a:fillRect/>
          </a:stretch>
        </p:blipFill>
        <p:spPr bwMode="auto">
          <a:xfrm rot="17906310" flipV="1">
            <a:off x="6816681" y="1829906"/>
            <a:ext cx="937220" cy="1565045"/>
          </a:xfrm>
          <a:prstGeom prst="rect">
            <a:avLst/>
          </a:prstGeom>
          <a:noFill/>
        </p:spPr>
      </p:pic>
      <p:pic>
        <p:nvPicPr>
          <p:cNvPr id="66" name="л 10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t="13502" r="77218" b="13197"/>
          <a:stretch>
            <a:fillRect/>
          </a:stretch>
        </p:blipFill>
        <p:spPr bwMode="auto">
          <a:xfrm rot="17906310" flipV="1">
            <a:off x="6821454" y="1487510"/>
            <a:ext cx="927674" cy="1492433"/>
          </a:xfrm>
          <a:prstGeom prst="rect">
            <a:avLst/>
          </a:prstGeom>
          <a:noFill/>
        </p:spPr>
      </p:pic>
      <p:pic>
        <p:nvPicPr>
          <p:cNvPr id="76" name="п 1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t="13502" r="77218" b="13197"/>
          <a:stretch>
            <a:fillRect/>
          </a:stretch>
        </p:blipFill>
        <p:spPr bwMode="auto">
          <a:xfrm rot="17906310" flipV="1">
            <a:off x="3987159" y="4371193"/>
            <a:ext cx="927674" cy="1492433"/>
          </a:xfrm>
          <a:prstGeom prst="rect">
            <a:avLst/>
          </a:prstGeom>
          <a:noFill/>
        </p:spPr>
      </p:pic>
      <p:pic>
        <p:nvPicPr>
          <p:cNvPr id="77" name="п 2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25598" t="9267" r="51019" b="17707"/>
          <a:stretch>
            <a:fillRect/>
          </a:stretch>
        </p:blipFill>
        <p:spPr bwMode="auto">
          <a:xfrm rot="17906310" flipV="1">
            <a:off x="3974917" y="4096681"/>
            <a:ext cx="952158" cy="1486824"/>
          </a:xfrm>
          <a:prstGeom prst="rect">
            <a:avLst/>
          </a:prstGeom>
          <a:noFill/>
        </p:spPr>
      </p:pic>
      <p:pic>
        <p:nvPicPr>
          <p:cNvPr id="78" name="п 3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49257" t="16206" r="26355" b="8207"/>
          <a:stretch>
            <a:fillRect/>
          </a:stretch>
        </p:blipFill>
        <p:spPr bwMode="auto">
          <a:xfrm rot="17906310" flipV="1">
            <a:off x="3954454" y="3750208"/>
            <a:ext cx="993085" cy="1538970"/>
          </a:xfrm>
          <a:prstGeom prst="rect">
            <a:avLst/>
          </a:prstGeom>
          <a:noFill/>
        </p:spPr>
      </p:pic>
      <p:pic>
        <p:nvPicPr>
          <p:cNvPr id="79" name="п 4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76984" t="15088" b="8044"/>
          <a:stretch>
            <a:fillRect/>
          </a:stretch>
        </p:blipFill>
        <p:spPr bwMode="auto">
          <a:xfrm rot="17906310" flipV="1">
            <a:off x="3982386" y="3414164"/>
            <a:ext cx="937220" cy="1565045"/>
          </a:xfrm>
          <a:prstGeom prst="rect">
            <a:avLst/>
          </a:prstGeom>
          <a:noFill/>
        </p:spPr>
      </p:pic>
      <p:pic>
        <p:nvPicPr>
          <p:cNvPr id="80" name="п 5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t="13502" r="77218" b="13197"/>
          <a:stretch>
            <a:fillRect/>
          </a:stretch>
        </p:blipFill>
        <p:spPr bwMode="auto">
          <a:xfrm rot="17906310" flipV="1">
            <a:off x="3987159" y="3070808"/>
            <a:ext cx="927674" cy="1492433"/>
          </a:xfrm>
          <a:prstGeom prst="rect">
            <a:avLst/>
          </a:prstGeom>
          <a:noFill/>
        </p:spPr>
      </p:pic>
      <p:pic>
        <p:nvPicPr>
          <p:cNvPr id="81" name="п 6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25598" t="9267" r="51019" b="17707"/>
          <a:stretch>
            <a:fillRect/>
          </a:stretch>
        </p:blipFill>
        <p:spPr bwMode="auto">
          <a:xfrm rot="17906310" flipV="1">
            <a:off x="3974917" y="2796296"/>
            <a:ext cx="952158" cy="1486824"/>
          </a:xfrm>
          <a:prstGeom prst="rect">
            <a:avLst/>
          </a:prstGeom>
          <a:noFill/>
        </p:spPr>
      </p:pic>
      <p:pic>
        <p:nvPicPr>
          <p:cNvPr id="82" name="п 7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49257" t="16206" r="26355" b="8207"/>
          <a:stretch>
            <a:fillRect/>
          </a:stretch>
        </p:blipFill>
        <p:spPr bwMode="auto">
          <a:xfrm rot="17906310" flipV="1">
            <a:off x="3954454" y="2481722"/>
            <a:ext cx="993085" cy="1538970"/>
          </a:xfrm>
          <a:prstGeom prst="rect">
            <a:avLst/>
          </a:prstGeom>
          <a:noFill/>
        </p:spPr>
      </p:pic>
      <p:pic>
        <p:nvPicPr>
          <p:cNvPr id="83" name="п 8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76984" t="15088" b="8044"/>
          <a:stretch>
            <a:fillRect/>
          </a:stretch>
        </p:blipFill>
        <p:spPr bwMode="auto">
          <a:xfrm rot="17906310" flipV="1">
            <a:off x="3982386" y="2145678"/>
            <a:ext cx="937220" cy="1565045"/>
          </a:xfrm>
          <a:prstGeom prst="rect">
            <a:avLst/>
          </a:prstGeom>
          <a:noFill/>
        </p:spPr>
      </p:pic>
      <p:pic>
        <p:nvPicPr>
          <p:cNvPr id="84" name="п 9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t="13502" r="77218" b="13197"/>
          <a:stretch>
            <a:fillRect/>
          </a:stretch>
        </p:blipFill>
        <p:spPr bwMode="auto">
          <a:xfrm rot="17906310" flipV="1">
            <a:off x="3987159" y="1795930"/>
            <a:ext cx="927674" cy="1492433"/>
          </a:xfrm>
          <a:prstGeom prst="rect">
            <a:avLst/>
          </a:prstGeom>
          <a:noFill/>
        </p:spPr>
      </p:pic>
      <p:pic>
        <p:nvPicPr>
          <p:cNvPr id="85" name="п 10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76984" t="15088" b="8044"/>
          <a:stretch>
            <a:fillRect/>
          </a:stretch>
        </p:blipFill>
        <p:spPr bwMode="auto">
          <a:xfrm rot="17906310" flipV="1">
            <a:off x="3982386" y="1508239"/>
            <a:ext cx="937220" cy="1565045"/>
          </a:xfrm>
          <a:prstGeom prst="rect">
            <a:avLst/>
          </a:prstGeom>
          <a:noFill/>
        </p:spPr>
      </p:pic>
      <p:pic>
        <p:nvPicPr>
          <p:cNvPr id="43" name="с 4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49257" t="16206" r="26355" b="8207"/>
          <a:stretch>
            <a:fillRect/>
          </a:stretch>
        </p:blipFill>
        <p:spPr bwMode="auto">
          <a:xfrm rot="17906310" flipV="1">
            <a:off x="1172125" y="3502688"/>
            <a:ext cx="993085" cy="1538970"/>
          </a:xfrm>
          <a:prstGeom prst="rect">
            <a:avLst/>
          </a:prstGeom>
          <a:noFill/>
        </p:spPr>
      </p:pic>
      <p:pic>
        <p:nvPicPr>
          <p:cNvPr id="2060" name="с 5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t="13502" r="77218" b="13197"/>
          <a:stretch>
            <a:fillRect/>
          </a:stretch>
        </p:blipFill>
        <p:spPr bwMode="auto">
          <a:xfrm rot="17906310" flipV="1">
            <a:off x="1204830" y="3126077"/>
            <a:ext cx="927674" cy="1492433"/>
          </a:xfrm>
          <a:prstGeom prst="rect">
            <a:avLst/>
          </a:prstGeom>
          <a:noFill/>
        </p:spPr>
      </p:pic>
      <p:pic>
        <p:nvPicPr>
          <p:cNvPr id="42" name="с 6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76984" t="15088" b="8044"/>
          <a:stretch>
            <a:fillRect/>
          </a:stretch>
        </p:blipFill>
        <p:spPr bwMode="auto">
          <a:xfrm rot="17906310" flipV="1">
            <a:off x="1200057" y="2823226"/>
            <a:ext cx="937220" cy="1565045"/>
          </a:xfrm>
          <a:prstGeom prst="rect">
            <a:avLst/>
          </a:prstGeom>
          <a:noFill/>
        </p:spPr>
      </p:pic>
      <p:pic>
        <p:nvPicPr>
          <p:cNvPr id="50" name="с 7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t="13502" r="77218" b="13197"/>
          <a:stretch>
            <a:fillRect/>
          </a:stretch>
        </p:blipFill>
        <p:spPr bwMode="auto">
          <a:xfrm rot="17906310" flipV="1">
            <a:off x="1204830" y="2478006"/>
            <a:ext cx="927674" cy="1492433"/>
          </a:xfrm>
          <a:prstGeom prst="rect">
            <a:avLst/>
          </a:prstGeom>
          <a:noFill/>
        </p:spPr>
      </p:pic>
      <p:pic>
        <p:nvPicPr>
          <p:cNvPr id="49" name="с 8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76984" t="15088" b="8044"/>
          <a:stretch>
            <a:fillRect/>
          </a:stretch>
        </p:blipFill>
        <p:spPr bwMode="auto">
          <a:xfrm rot="17906310" flipV="1">
            <a:off x="1200057" y="2175155"/>
            <a:ext cx="937220" cy="1565045"/>
          </a:xfrm>
          <a:prstGeom prst="rect">
            <a:avLst/>
          </a:prstGeom>
          <a:noFill/>
        </p:spPr>
      </p:pic>
      <p:pic>
        <p:nvPicPr>
          <p:cNvPr id="47" name="с 9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25598" t="9267" r="51019" b="17707"/>
          <a:stretch>
            <a:fillRect/>
          </a:stretch>
        </p:blipFill>
        <p:spPr bwMode="auto">
          <a:xfrm rot="17906310" flipV="1">
            <a:off x="1192588" y="1873046"/>
            <a:ext cx="952158" cy="1486824"/>
          </a:xfrm>
          <a:prstGeom prst="rect">
            <a:avLst/>
          </a:prstGeom>
          <a:noFill/>
        </p:spPr>
      </p:pic>
      <p:pic>
        <p:nvPicPr>
          <p:cNvPr id="48" name="с 10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3" cstate="print"/>
          <a:srcRect l="49257" t="16206" r="26355" b="8207"/>
          <a:stretch>
            <a:fillRect/>
          </a:stretch>
        </p:blipFill>
        <p:spPr bwMode="auto">
          <a:xfrm rot="17906310" flipV="1">
            <a:off x="1172125" y="1558472"/>
            <a:ext cx="993085" cy="1538970"/>
          </a:xfrm>
          <a:prstGeom prst="rect">
            <a:avLst/>
          </a:prstGeom>
          <a:noFill/>
        </p:spPr>
      </p:pic>
      <p:sp>
        <p:nvSpPr>
          <p:cNvPr id="86" name="с магазин"/>
          <p:cNvSpPr/>
          <p:nvPr/>
        </p:nvSpPr>
        <p:spPr>
          <a:xfrm>
            <a:off x="683568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м…газин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87" name="п молоко"/>
          <p:cNvSpPr/>
          <p:nvPr/>
        </p:nvSpPr>
        <p:spPr>
          <a:xfrm>
            <a:off x="3347864" y="476672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D2403"/>
                </a:solidFill>
              </a:rPr>
              <a:t>мол…ко</a:t>
            </a:r>
            <a:endParaRPr lang="ru-RU" sz="4400" b="1" dirty="0">
              <a:solidFill>
                <a:srgbClr val="4D2403"/>
              </a:solidFill>
            </a:endParaRPr>
          </a:p>
        </p:txBody>
      </p:sp>
      <p:sp>
        <p:nvSpPr>
          <p:cNvPr id="88" name="с 1 а"/>
          <p:cNvSpPr/>
          <p:nvPr/>
        </p:nvSpPr>
        <p:spPr>
          <a:xfrm>
            <a:off x="1835696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89" name="с1 о"/>
          <p:cNvSpPr/>
          <p:nvPr/>
        </p:nvSpPr>
        <p:spPr>
          <a:xfrm>
            <a:off x="827584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90" name="п1 а"/>
          <p:cNvSpPr/>
          <p:nvPr/>
        </p:nvSpPr>
        <p:spPr>
          <a:xfrm>
            <a:off x="4652392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а</a:t>
            </a:r>
          </a:p>
        </p:txBody>
      </p:sp>
      <p:sp>
        <p:nvSpPr>
          <p:cNvPr id="91" name="п1 о"/>
          <p:cNvSpPr/>
          <p:nvPr/>
        </p:nvSpPr>
        <p:spPr>
          <a:xfrm>
            <a:off x="3707904" y="5805264"/>
            <a:ext cx="792088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4D2403"/>
                </a:solidFill>
              </a:rPr>
              <a:t>о</a:t>
            </a:r>
          </a:p>
        </p:txBody>
      </p:sp>
      <p:sp>
        <p:nvSpPr>
          <p:cNvPr id="164" name="Управляющая кнопка: домой 163">
            <a:hlinkClick r:id="" action="ppaction://hlinkshowjump?jump=endshow" highlightClick="1"/>
          </p:cNvPr>
          <p:cNvSpPr/>
          <p:nvPr/>
        </p:nvSpPr>
        <p:spPr>
          <a:xfrm>
            <a:off x="8388424" y="6120592"/>
            <a:ext cx="502864" cy="493736"/>
          </a:xfrm>
          <a:prstGeom prst="actionButtonHom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4D24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9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0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4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9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0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1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4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000"/>
                            </p:stCondLst>
                            <p:childTnLst>
                              <p:par>
                                <p:cTn id="13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000"/>
                            </p:stCondLst>
                            <p:childTnLst>
                              <p:par>
                                <p:cTn id="140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59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0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1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4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000"/>
                            </p:stCondLst>
                            <p:childTnLst>
                              <p:par>
                                <p:cTn id="17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1000"/>
                            </p:stCondLst>
                            <p:childTnLst>
                              <p:par>
                                <p:cTn id="180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195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6" fill="hold">
                      <p:stCondLst>
                        <p:cond delay="0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99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00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1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1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1000"/>
                            </p:stCondLst>
                            <p:childTnLst>
                              <p:par>
                                <p:cTn id="21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235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6" fill="hold">
                      <p:stCondLst>
                        <p:cond delay="0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39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0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1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1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4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4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1000"/>
                            </p:stCondLst>
                            <p:childTnLst>
                              <p:par>
                                <p:cTn id="26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275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6" fill="hold">
                      <p:stCondLst>
                        <p:cond delay="0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9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0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1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282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3" fill="hold">
                      <p:stCondLst>
                        <p:cond delay="0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" dur="4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4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>
                            <p:stCondLst>
                              <p:cond delay="1000"/>
                            </p:stCondLst>
                            <p:childTnLst>
                              <p:par>
                                <p:cTn id="29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0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315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6" fill="hold">
                      <p:stCondLst>
                        <p:cond delay="0"/>
                      </p:stCondLst>
                      <p:childTnLst>
                        <p:par>
                          <p:cTn id="317" fill="hold">
                            <p:stCondLst>
                              <p:cond delay="0"/>
                            </p:stCondLst>
                            <p:childTnLst>
                              <p:par>
                                <p:cTn id="3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19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20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1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322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3" fill="hold">
                      <p:stCondLst>
                        <p:cond delay="0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7" dur="1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8" dur="4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4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3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>
                            <p:stCondLst>
                              <p:cond delay="1000"/>
                            </p:stCondLst>
                            <p:childTnLst>
                              <p:par>
                                <p:cTn id="34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5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355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6" fill="hold">
                      <p:stCondLst>
                        <p:cond delay="0"/>
                      </p:stCondLst>
                      <p:childTnLst>
                        <p:par>
                          <p:cTn id="357" fill="hold">
                            <p:stCondLst>
                              <p:cond delay="0"/>
                            </p:stCondLst>
                            <p:childTnLst>
                              <p:par>
                                <p:cTn id="35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59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60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1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362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3" fill="hold">
                      <p:stCondLst>
                        <p:cond delay="0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7" dur="1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8" dur="4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4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4" fill="hold">
                            <p:stCondLst>
                              <p:cond delay="0"/>
                            </p:stCondLst>
                            <p:childTnLst>
                              <p:par>
                                <p:cTn id="37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379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0" fill="hold">
                      <p:stCondLst>
                        <p:cond delay="0"/>
                      </p:stCondLst>
                      <p:childTnLst>
                        <p:par>
                          <p:cTn id="381" fill="hold">
                            <p:stCondLst>
                              <p:cond delay="0"/>
                            </p:stCondLst>
                            <p:childTnLst>
                              <p:par>
                                <p:cTn id="38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83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84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5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386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7" fill="hold">
                      <p:stCondLst>
                        <p:cond delay="0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1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2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3" fill="hold">
                            <p:stCondLst>
                              <p:cond delay="1000"/>
                            </p:stCondLst>
                            <p:childTnLst>
                              <p:par>
                                <p:cTn id="404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9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4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419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0" fill="hold">
                      <p:stCondLst>
                        <p:cond delay="0"/>
                      </p:stCondLst>
                      <p:childTnLst>
                        <p:par>
                          <p:cTn id="421" fill="hold">
                            <p:stCondLst>
                              <p:cond delay="0"/>
                            </p:stCondLst>
                            <p:childTnLst>
                              <p:par>
                                <p:cTn id="42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23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24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5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426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7" fill="hold">
                      <p:stCondLst>
                        <p:cond delay="0"/>
                      </p:stCondLst>
                      <p:childTnLst>
                        <p:par>
                          <p:cTn id="428" fill="hold">
                            <p:stCondLst>
                              <p:cond delay="0"/>
                            </p:stCondLst>
                            <p:childTnLst>
                              <p:par>
                                <p:cTn id="429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1" dur="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2" dur="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" dur="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8" fill="hold">
                            <p:stCondLst>
                              <p:cond delay="1000"/>
                            </p:stCondLst>
                            <p:childTnLst>
                              <p:par>
                                <p:cTn id="43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4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9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4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459" restart="whenNotActive" fill="hold" evtFilter="cancelBubble" nodeType="interactiveSeq">
                <p:stCondLst>
                  <p:cond evt="onClick" delay="0">
                    <p:tgtEl>
                      <p:spTgt spid="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0" fill="hold">
                      <p:stCondLst>
                        <p:cond delay="0"/>
                      </p:stCondLst>
                      <p:childTnLst>
                        <p:par>
                          <p:cTn id="461" fill="hold">
                            <p:stCondLst>
                              <p:cond delay="0"/>
                            </p:stCondLst>
                            <p:childTnLst>
                              <p:par>
                                <p:cTn id="4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63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64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5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4"/>
                  </p:tgtEl>
                </p:cond>
              </p:nextCondLst>
            </p:seq>
            <p:seq concurrent="1" nextAc="seek">
              <p:cTn id="466" restart="whenNotActive" fill="hold" evtFilter="cancelBubble" nodeType="interactiveSeq">
                <p:stCondLst>
                  <p:cond evt="onClick" delay="0">
                    <p:tgtEl>
                      <p:spTgt spid="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7" fill="hold">
                      <p:stCondLst>
                        <p:cond delay="0"/>
                      </p:stCondLst>
                      <p:childTnLst>
                        <p:par>
                          <p:cTn id="468" fill="hold">
                            <p:stCondLst>
                              <p:cond delay="0"/>
                            </p:stCondLst>
                            <p:childTnLst>
                              <p:par>
                                <p:cTn id="469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1" dur="1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2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3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8" fill="hold">
                            <p:stCondLst>
                              <p:cond delay="1000"/>
                            </p:stCondLst>
                            <p:childTnLst>
                              <p:par>
                                <p:cTn id="47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3" fill="hold">
                            <p:stCondLst>
                              <p:cond delay="1000"/>
                            </p:stCondLst>
                            <p:childTnLst>
                              <p:par>
                                <p:cTn id="484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6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8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9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1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4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6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7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6"/>
                  </p:tgtEl>
                </p:cond>
              </p:nextCondLst>
            </p:seq>
            <p:seq concurrent="1" nextAc="seek">
              <p:cTn id="499" restart="whenNotActive" fill="hold" evtFilter="cancelBubble" nodeType="interactiveSeq">
                <p:stCondLst>
                  <p:cond evt="onClick" delay="0">
                    <p:tgtEl>
                      <p:spTgt spid="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0" fill="hold">
                      <p:stCondLst>
                        <p:cond delay="0"/>
                      </p:stCondLst>
                      <p:childTnLst>
                        <p:par>
                          <p:cTn id="501" fill="hold">
                            <p:stCondLst>
                              <p:cond delay="0"/>
                            </p:stCondLst>
                            <p:childTnLst>
                              <p:par>
                                <p:cTn id="50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03" dur="2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04" dur="2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5" dur="2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7"/>
                  </p:tgtEl>
                </p:cond>
              </p:nextCondLst>
            </p:seq>
            <p:seq concurrent="1" nextAc="seek">
              <p:cTn id="506" restart="whenNotActive" fill="hold" evtFilter="cancelBubble" nodeType="interactiveSeq">
                <p:stCondLst>
                  <p:cond evt="onClick" delay="0">
                    <p:tgtEl>
                      <p:spTgt spid="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7" fill="hold">
                      <p:stCondLst>
                        <p:cond delay="0"/>
                      </p:stCondLst>
                      <p:childTnLst>
                        <p:par>
                          <p:cTn id="508" fill="hold">
                            <p:stCondLst>
                              <p:cond delay="0"/>
                            </p:stCondLst>
                            <p:childTnLst>
                              <p:par>
                                <p:cTn id="509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1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2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8" fill="hold">
                            <p:stCondLst>
                              <p:cond delay="1000"/>
                            </p:stCondLst>
                            <p:childTnLst>
                              <p:par>
                                <p:cTn id="51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3" fill="hold">
                            <p:stCondLst>
                              <p:cond delay="1000"/>
                            </p:stCondLst>
                            <p:childTnLst>
                              <p:par>
                                <p:cTn id="524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9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4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9"/>
                  </p:tgtEl>
                </p:cond>
              </p:nextCondLst>
            </p:seq>
            <p:seq concurrent="1" nextAc="seek">
              <p:cTn id="539" restart="whenNotActive" fill="hold" evtFilter="cancelBubble" nodeType="interactiveSeq">
                <p:stCondLst>
                  <p:cond evt="onClick" delay="0">
                    <p:tgtEl>
                      <p:spTgt spid="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0" fill="hold">
                      <p:stCondLst>
                        <p:cond delay="0"/>
                      </p:stCondLst>
                      <p:childTnLst>
                        <p:par>
                          <p:cTn id="541" fill="hold">
                            <p:stCondLst>
                              <p:cond delay="0"/>
                            </p:stCondLst>
                            <p:childTnLst>
                              <p:par>
                                <p:cTn id="54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43" dur="2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44" dur="2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5" dur="2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"/>
                  </p:tgtEl>
                </p:cond>
              </p:nextCondLst>
            </p:seq>
            <p:seq concurrent="1" nextAc="seek">
              <p:cTn id="546" restart="whenNotActive" fill="hold" evtFilter="cancelBubble" nodeType="interactiveSeq">
                <p:stCondLst>
                  <p:cond evt="onClick" delay="0">
                    <p:tgtEl>
                      <p:spTgt spid="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7" fill="hold">
                      <p:stCondLst>
                        <p:cond delay="0"/>
                      </p:stCondLst>
                      <p:childTnLst>
                        <p:par>
                          <p:cTn id="548" fill="hold">
                            <p:stCondLst>
                              <p:cond delay="0"/>
                            </p:stCondLst>
                            <p:childTnLst>
                              <p:par>
                                <p:cTn id="549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1" dur="1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2" dur="4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3" dur="4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5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3" fill="hold">
                            <p:stCondLst>
                              <p:cond delay="1000"/>
                            </p:stCondLst>
                            <p:childTnLst>
                              <p:par>
                                <p:cTn id="564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9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4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8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"/>
                  </p:tgtEl>
                </p:cond>
              </p:nextCondLst>
            </p:seq>
            <p:seq concurrent="1" nextAc="seek">
              <p:cTn id="579" restart="whenNotActive" fill="hold" evtFilter="cancelBubble" nodeType="interactiveSeq">
                <p:stCondLst>
                  <p:cond evt="onClick" delay="0">
                    <p:tgtEl>
                      <p:spTgt spid="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0" fill="hold">
                      <p:stCondLst>
                        <p:cond delay="0"/>
                      </p:stCondLst>
                      <p:childTnLst>
                        <p:par>
                          <p:cTn id="581" fill="hold">
                            <p:stCondLst>
                              <p:cond delay="0"/>
                            </p:stCondLst>
                            <p:childTnLst>
                              <p:par>
                                <p:cTn id="58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83" dur="2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84" dur="2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5" dur="2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"/>
                  </p:tgtEl>
                </p:cond>
              </p:nextCondLst>
            </p:seq>
            <p:seq concurrent="1" nextAc="seek">
              <p:cTn id="586" restart="whenNotActive" fill="hold" evtFilter="cancelBubble" nodeType="interactiveSeq">
                <p:stCondLst>
                  <p:cond evt="onClick" delay="0">
                    <p:tgtEl>
                      <p:spTgt spid="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7" fill="hold">
                      <p:stCondLst>
                        <p:cond delay="0"/>
                      </p:stCondLst>
                      <p:childTnLst>
                        <p:par>
                          <p:cTn id="588" fill="hold">
                            <p:stCondLst>
                              <p:cond delay="0"/>
                            </p:stCondLst>
                            <p:childTnLst>
                              <p:par>
                                <p:cTn id="589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1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2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3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3" fill="hold">
                            <p:stCondLst>
                              <p:cond delay="1000"/>
                            </p:stCondLst>
                            <p:childTnLst>
                              <p:par>
                                <p:cTn id="604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9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1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4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6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7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"/>
                  </p:tgtEl>
                </p:cond>
              </p:nextCondLst>
            </p:seq>
            <p:seq concurrent="1" nextAc="seek">
              <p:cTn id="619" restart="whenNotActive" fill="hold" evtFilter="cancelBubble" nodeType="interactiveSeq">
                <p:stCondLst>
                  <p:cond evt="onClick" delay="0">
                    <p:tgtEl>
                      <p:spTgt spid="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0" fill="hold">
                      <p:stCondLst>
                        <p:cond delay="0"/>
                      </p:stCondLst>
                      <p:childTnLst>
                        <p:par>
                          <p:cTn id="621" fill="hold">
                            <p:stCondLst>
                              <p:cond delay="0"/>
                            </p:stCondLst>
                            <p:childTnLst>
                              <p:par>
                                <p:cTn id="62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23" dur="2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24" dur="2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5" dur="2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6"/>
                  </p:tgtEl>
                </p:cond>
              </p:nextCondLst>
            </p:seq>
            <p:seq concurrent="1" nextAc="seek">
              <p:cTn id="626" restart="whenNotActive" fill="hold" evtFilter="cancelBubble" nodeType="interactiveSeq">
                <p:stCondLst>
                  <p:cond evt="onClick" delay="0">
                    <p:tgtEl>
                      <p:spTgt spid="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7" fill="hold">
                      <p:stCondLst>
                        <p:cond delay="0"/>
                      </p:stCondLst>
                      <p:childTnLst>
                        <p:par>
                          <p:cTn id="628" fill="hold">
                            <p:stCondLst>
                              <p:cond delay="0"/>
                            </p:stCondLst>
                            <p:childTnLst>
                              <p:par>
                                <p:cTn id="629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1" dur="1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2" dur="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3" dur="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8" fill="hold">
                            <p:stCondLst>
                              <p:cond delay="1000"/>
                            </p:stCondLst>
                            <p:childTnLst>
                              <p:par>
                                <p:cTn id="63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4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6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8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9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1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2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4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8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8"/>
                  </p:tgtEl>
                </p:cond>
              </p:nextCondLst>
            </p:seq>
            <p:seq concurrent="1" nextAc="seek">
              <p:cTn id="659" restart="whenNotActive" fill="hold" evtFilter="cancelBubble" nodeType="interactiveSeq">
                <p:stCondLst>
                  <p:cond evt="onClick" delay="0">
                    <p:tgtEl>
                      <p:spTgt spid="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0" fill="hold">
                      <p:stCondLst>
                        <p:cond delay="0"/>
                      </p:stCondLst>
                      <p:childTnLst>
                        <p:par>
                          <p:cTn id="661" fill="hold">
                            <p:stCondLst>
                              <p:cond delay="0"/>
                            </p:stCondLst>
                            <p:childTnLst>
                              <p:par>
                                <p:cTn id="6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63" dur="2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64" dur="2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5" dur="2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9"/>
                  </p:tgtEl>
                </p:cond>
              </p:nextCondLst>
            </p:seq>
            <p:seq concurrent="1" nextAc="seek">
              <p:cTn id="666" restart="whenNotActive" fill="hold" evtFilter="cancelBubble" nodeType="interactiveSeq">
                <p:stCondLst>
                  <p:cond evt="onClick" delay="0">
                    <p:tgtEl>
                      <p:spTgt spid="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7" fill="hold">
                      <p:stCondLst>
                        <p:cond delay="0"/>
                      </p:stCondLst>
                      <p:childTnLst>
                        <p:par>
                          <p:cTn id="668" fill="hold">
                            <p:stCondLst>
                              <p:cond delay="0"/>
                            </p:stCondLst>
                            <p:childTnLst>
                              <p:par>
                                <p:cTn id="669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1" dur="1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2" dur="4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3" dur="4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8" fill="hold">
                            <p:stCondLst>
                              <p:cond delay="1000"/>
                            </p:stCondLst>
                            <p:childTnLst>
                              <p:par>
                                <p:cTn id="67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3" fill="hold">
                            <p:stCondLst>
                              <p:cond delay="1000"/>
                            </p:stCondLst>
                            <p:childTnLst>
                              <p:par>
                                <p:cTn id="684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7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9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4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6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8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1"/>
                  </p:tgtEl>
                </p:cond>
              </p:nextCondLst>
            </p:seq>
            <p:seq concurrent="1" nextAc="seek">
              <p:cTn id="699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0" fill="hold">
                      <p:stCondLst>
                        <p:cond delay="0"/>
                      </p:stCondLst>
                      <p:childTnLst>
                        <p:par>
                          <p:cTn id="701" fill="hold">
                            <p:stCondLst>
                              <p:cond delay="0"/>
                            </p:stCondLst>
                            <p:childTnLst>
                              <p:par>
                                <p:cTn id="70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03" dur="2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04" dur="2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5" dur="2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  <p:seq concurrent="1" nextAc="seek">
              <p:cTn id="706" restart="whenNotActive" fill="hold" evtFilter="cancelBubble" nodeType="interactiveSeq">
                <p:stCondLst>
                  <p:cond evt="onClick" delay="0">
                    <p:tgtEl>
                      <p:spTgt spid="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7" fill="hold">
                      <p:stCondLst>
                        <p:cond delay="0"/>
                      </p:stCondLst>
                      <p:childTnLst>
                        <p:par>
                          <p:cTn id="708" fill="hold">
                            <p:stCondLst>
                              <p:cond delay="0"/>
                            </p:stCondLst>
                            <p:childTnLst>
                              <p:par>
                                <p:cTn id="709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1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2" dur="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3" dur="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8" fill="hold">
                            <p:stCondLst>
                              <p:cond delay="1000"/>
                            </p:stCondLst>
                            <p:childTnLst>
                              <p:par>
                                <p:cTn id="71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3" fill="hold">
                            <p:stCondLst>
                              <p:cond delay="1000"/>
                            </p:stCondLst>
                            <p:childTnLst>
                              <p:par>
                                <p:cTn id="724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6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8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9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1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2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3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4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6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7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8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4"/>
                  </p:tgtEl>
                </p:cond>
              </p:nextCondLst>
            </p:seq>
            <p:seq concurrent="1" nextAc="seek">
              <p:cTn id="739" restart="whenNotActive" fill="hold" evtFilter="cancelBubble" nodeType="interactiveSeq">
                <p:stCondLst>
                  <p:cond evt="onClick" delay="0">
                    <p:tgtEl>
                      <p:spTgt spid="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0" fill="hold">
                      <p:stCondLst>
                        <p:cond delay="0"/>
                      </p:stCondLst>
                      <p:childTnLst>
                        <p:par>
                          <p:cTn id="741" fill="hold">
                            <p:stCondLst>
                              <p:cond delay="0"/>
                            </p:stCondLst>
                            <p:childTnLst>
                              <p:par>
                                <p:cTn id="74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43" dur="2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44" dur="2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5" dur="2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"/>
                  </p:tgtEl>
                </p:cond>
              </p:nextCondLst>
            </p:seq>
            <p:seq concurrent="1" nextAc="seek">
              <p:cTn id="746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7" fill="hold">
                      <p:stCondLst>
                        <p:cond delay="0"/>
                      </p:stCondLst>
                      <p:childTnLst>
                        <p:par>
                          <p:cTn id="748" fill="hold">
                            <p:stCondLst>
                              <p:cond delay="0"/>
                            </p:stCondLst>
                            <p:childTnLst>
                              <p:par>
                                <p:cTn id="749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1" dur="1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2" dur="4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3" dur="4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5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8" fill="hold">
                            <p:stCondLst>
                              <p:cond delay="1000"/>
                            </p:stCondLst>
                            <p:childTnLst>
                              <p:par>
                                <p:cTn id="75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763" restart="whenNotActive" fill="hold" evtFilter="cancelBubble" nodeType="interactiveSeq">
                <p:stCondLst>
                  <p:cond evt="onClick" delay="0">
                    <p:tgtEl>
                      <p:spTgt spid="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4" fill="hold">
                      <p:stCondLst>
                        <p:cond delay="0"/>
                      </p:stCondLst>
                      <p:childTnLst>
                        <p:par>
                          <p:cTn id="765" fill="hold">
                            <p:stCondLst>
                              <p:cond delay="0"/>
                            </p:stCondLst>
                            <p:childTnLst>
                              <p:par>
                                <p:cTn id="76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67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68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9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8"/>
                  </p:tgtEl>
                </p:cond>
              </p:nextCondLst>
            </p:seq>
            <p:seq concurrent="1" nextAc="seek">
              <p:cTn id="770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1" fill="hold">
                      <p:stCondLst>
                        <p:cond delay="0"/>
                      </p:stCondLst>
                      <p:childTnLst>
                        <p:par>
                          <p:cTn id="772" fill="hold">
                            <p:stCondLst>
                              <p:cond delay="0"/>
                            </p:stCondLst>
                            <p:childTnLst>
                              <p:par>
                                <p:cTn id="77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5" dur="1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6" dur="4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7" dur="4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2" fill="hold">
                            <p:stCondLst>
                              <p:cond delay="1000"/>
                            </p:stCondLst>
                            <p:childTnLst>
                              <p:par>
                                <p:cTn id="78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8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0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1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3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5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6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8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0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1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2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803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4" fill="hold">
                      <p:stCondLst>
                        <p:cond delay="0"/>
                      </p:stCondLst>
                      <p:childTnLst>
                        <p:par>
                          <p:cTn id="805" fill="hold">
                            <p:stCondLst>
                              <p:cond delay="0"/>
                            </p:stCondLst>
                            <p:childTnLst>
                              <p:par>
                                <p:cTn id="80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07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08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9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810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1" fill="hold">
                      <p:stCondLst>
                        <p:cond delay="0"/>
                      </p:stCondLst>
                      <p:childTnLst>
                        <p:par>
                          <p:cTn id="812" fill="hold">
                            <p:stCondLst>
                              <p:cond delay="0"/>
                            </p:stCondLst>
                            <p:childTnLst>
                              <p:par>
                                <p:cTn id="81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5" dur="1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6" dur="4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7" dur="4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2" fill="hold">
                            <p:stCondLst>
                              <p:cond delay="1000"/>
                            </p:stCondLst>
                            <p:childTnLst>
                              <p:par>
                                <p:cTn id="82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7" fill="hold">
                            <p:stCondLst>
                              <p:cond delay="1000"/>
                            </p:stCondLst>
                            <p:childTnLst>
                              <p:par>
                                <p:cTn id="828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3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5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6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8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843" restart="whenNotActive" fill="hold" evtFilter="cancelBubble" nodeType="interactiveSeq">
                <p:stCondLst>
                  <p:cond evt="onClick" delay="0">
                    <p:tgtEl>
                      <p:spTgt spid="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4" fill="hold">
                      <p:stCondLst>
                        <p:cond delay="0"/>
                      </p:stCondLst>
                      <p:childTnLst>
                        <p:par>
                          <p:cTn id="845" fill="hold">
                            <p:stCondLst>
                              <p:cond delay="0"/>
                            </p:stCondLst>
                            <p:childTnLst>
                              <p:par>
                                <p:cTn id="84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47" dur="2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48" dur="2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9" dur="2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"/>
                  </p:tgtEl>
                </p:cond>
              </p:nextCondLst>
            </p:seq>
            <p:seq concurrent="1" nextAc="seek">
              <p:cTn id="850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1" fill="hold">
                      <p:stCondLst>
                        <p:cond delay="0"/>
                      </p:stCondLst>
                      <p:childTnLst>
                        <p:par>
                          <p:cTn id="852" fill="hold">
                            <p:stCondLst>
                              <p:cond delay="0"/>
                            </p:stCondLst>
                            <p:childTnLst>
                              <p:par>
                                <p:cTn id="85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5" dur="1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6" dur="4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7" dur="4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2" fill="hold">
                            <p:stCondLst>
                              <p:cond delay="1000"/>
                            </p:stCondLst>
                            <p:childTnLst>
                              <p:par>
                                <p:cTn id="86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7" fill="hold">
                            <p:stCondLst>
                              <p:cond delay="1000"/>
                            </p:stCondLst>
                            <p:childTnLst>
                              <p:par>
                                <p:cTn id="868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0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1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2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3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5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6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8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0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1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2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  <p:seq concurrent="1" nextAc="seek">
              <p:cTn id="883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4" fill="hold">
                      <p:stCondLst>
                        <p:cond delay="0"/>
                      </p:stCondLst>
                      <p:childTnLst>
                        <p:par>
                          <p:cTn id="885" fill="hold">
                            <p:stCondLst>
                              <p:cond delay="0"/>
                            </p:stCondLst>
                            <p:childTnLst>
                              <p:par>
                                <p:cTn id="88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87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88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9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890" restart="whenNotActive" fill="hold" evtFilter="cancelBubble" nodeType="interactiveSeq">
                <p:stCondLst>
                  <p:cond evt="onClick" delay="0">
                    <p:tgtEl>
                      <p:spTgt spid="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1" fill="hold">
                      <p:stCondLst>
                        <p:cond delay="0"/>
                      </p:stCondLst>
                      <p:childTnLst>
                        <p:par>
                          <p:cTn id="892" fill="hold">
                            <p:stCondLst>
                              <p:cond delay="0"/>
                            </p:stCondLst>
                            <p:childTnLst>
                              <p:par>
                                <p:cTn id="89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5" dur="1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6" dur="4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7" dur="4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2" fill="hold">
                            <p:stCondLst>
                              <p:cond delay="1000"/>
                            </p:stCondLst>
                            <p:childTnLst>
                              <p:par>
                                <p:cTn id="90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7" fill="hold">
                            <p:stCondLst>
                              <p:cond delay="1000"/>
                            </p:stCondLst>
                            <p:childTnLst>
                              <p:par>
                                <p:cTn id="908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0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2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3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5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6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8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1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2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"/>
                  </p:tgtEl>
                </p:cond>
              </p:nextCondLst>
            </p:seq>
            <p:seq concurrent="1" nextAc="seek">
              <p:cTn id="923" restart="whenNotActive" fill="hold" evtFilter="cancelBubble" nodeType="interactiveSeq">
                <p:stCondLst>
                  <p:cond evt="onClick" delay="0">
                    <p:tgtEl>
                      <p:spTgt spid="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4" fill="hold">
                      <p:stCondLst>
                        <p:cond delay="0"/>
                      </p:stCondLst>
                      <p:childTnLst>
                        <p:par>
                          <p:cTn id="925" fill="hold">
                            <p:stCondLst>
                              <p:cond delay="0"/>
                            </p:stCondLst>
                            <p:childTnLst>
                              <p:par>
                                <p:cTn id="9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927" dur="2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28" dur="2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9" dur="2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"/>
                  </p:tgtEl>
                </p:cond>
              </p:nextCondLst>
            </p:seq>
            <p:seq concurrent="1" nextAc="seek">
              <p:cTn id="930" restart="whenNotActive" fill="hold" evtFilter="cancelBubble" nodeType="interactiveSeq">
                <p:stCondLst>
                  <p:cond evt="onClick" delay="0">
                    <p:tgtEl>
                      <p:spTgt spid="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1" fill="hold">
                      <p:stCondLst>
                        <p:cond delay="0"/>
                      </p:stCondLst>
                      <p:childTnLst>
                        <p:par>
                          <p:cTn id="932" fill="hold">
                            <p:stCondLst>
                              <p:cond delay="0"/>
                            </p:stCondLst>
                            <p:childTnLst>
                              <p:par>
                                <p:cTn id="93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5" dur="1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6" dur="4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7" dur="4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2" fill="hold">
                            <p:stCondLst>
                              <p:cond delay="1000"/>
                            </p:stCondLst>
                            <p:childTnLst>
                              <p:par>
                                <p:cTn id="94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7" fill="hold">
                            <p:stCondLst>
                              <p:cond delay="1000"/>
                            </p:stCondLst>
                            <p:childTnLst>
                              <p:par>
                                <p:cTn id="948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0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1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2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3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5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6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7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8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0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1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2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8"/>
                  </p:tgtEl>
                </p:cond>
              </p:nextCondLst>
            </p:seq>
            <p:seq concurrent="1" nextAc="seek">
              <p:cTn id="963" restart="whenNotActive" fill="hold" evtFilter="cancelBubble" nodeType="interactiveSeq">
                <p:stCondLst>
                  <p:cond evt="onClick" delay="0">
                    <p:tgtEl>
                      <p:spTgt spid="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4" fill="hold">
                      <p:stCondLst>
                        <p:cond delay="0"/>
                      </p:stCondLst>
                      <p:childTnLst>
                        <p:par>
                          <p:cTn id="965" fill="hold">
                            <p:stCondLst>
                              <p:cond delay="0"/>
                            </p:stCondLst>
                            <p:childTnLst>
                              <p:par>
                                <p:cTn id="96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967" dur="2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68" dur="2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69" dur="2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7"/>
                  </p:tgtEl>
                </p:cond>
              </p:nextCondLst>
            </p:seq>
            <p:seq concurrent="1" nextAc="seek">
              <p:cTn id="970" restart="whenNotActive" fill="hold" evtFilter="cancelBubble" nodeType="interactiveSeq">
                <p:stCondLst>
                  <p:cond evt="onClick" delay="0">
                    <p:tgtEl>
                      <p:spTgt spid="1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1" fill="hold">
                      <p:stCondLst>
                        <p:cond delay="0"/>
                      </p:stCondLst>
                      <p:childTnLst>
                        <p:par>
                          <p:cTn id="972" fill="hold">
                            <p:stCondLst>
                              <p:cond delay="0"/>
                            </p:stCondLst>
                            <p:childTnLst>
                              <p:par>
                                <p:cTn id="97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5" dur="1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6" dur="4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7" dur="4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2" fill="hold">
                            <p:stCondLst>
                              <p:cond delay="1000"/>
                            </p:stCondLst>
                            <p:childTnLst>
                              <p:par>
                                <p:cTn id="98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8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0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1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3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5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6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8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1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2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1"/>
                  </p:tgtEl>
                </p:cond>
              </p:nextCondLst>
            </p:seq>
            <p:seq concurrent="1" nextAc="seek">
              <p:cTn id="1003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4" fill="hold">
                      <p:stCondLst>
                        <p:cond delay="0"/>
                      </p:stCondLst>
                      <p:childTnLst>
                        <p:par>
                          <p:cTn id="1005" fill="hold">
                            <p:stCondLst>
                              <p:cond delay="0"/>
                            </p:stCondLst>
                            <p:childTnLst>
                              <p:par>
                                <p:cTn id="100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07" dur="2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08" dur="2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09" dur="2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  <p:seq concurrent="1" nextAc="seek">
              <p:cTn id="1010" restart="whenNotActive" fill="hold" evtFilter="cancelBubble" nodeType="interactiveSeq">
                <p:stCondLst>
                  <p:cond evt="onClick" delay="0">
                    <p:tgtEl>
                      <p:spTgt spid="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1" fill="hold">
                      <p:stCondLst>
                        <p:cond delay="0"/>
                      </p:stCondLst>
                      <p:childTnLst>
                        <p:par>
                          <p:cTn id="1012" fill="hold">
                            <p:stCondLst>
                              <p:cond delay="0"/>
                            </p:stCondLst>
                            <p:childTnLst>
                              <p:par>
                                <p:cTn id="101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5" dur="1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6" dur="4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7" dur="4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7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8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0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1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2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3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5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6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8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1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"/>
                  </p:tgtEl>
                </p:cond>
              </p:nextCondLst>
            </p:seq>
            <p:seq concurrent="1" nextAc="seek">
              <p:cTn id="1043" restart="whenNotActive" fill="hold" evtFilter="cancelBubble" nodeType="interactiveSeq">
                <p:stCondLst>
                  <p:cond evt="onClick" delay="0">
                    <p:tgtEl>
                      <p:spTgt spid="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4" fill="hold">
                      <p:stCondLst>
                        <p:cond delay="0"/>
                      </p:stCondLst>
                      <p:childTnLst>
                        <p:par>
                          <p:cTn id="1045" fill="hold">
                            <p:stCondLst>
                              <p:cond delay="0"/>
                            </p:stCondLst>
                            <p:childTnLst>
                              <p:par>
                                <p:cTn id="104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47" dur="2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48" dur="2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49" dur="2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"/>
                  </p:tgtEl>
                </p:cond>
              </p:nextCondLst>
            </p:seq>
            <p:seq concurrent="1" nextAc="seek">
              <p:cTn id="1050" restart="whenNotActive" fill="hold" evtFilter="cancelBubble" nodeType="interactiveSeq">
                <p:stCondLst>
                  <p:cond evt="onClick" delay="0">
                    <p:tgtEl>
                      <p:spTgt spid="1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1" fill="hold">
                      <p:stCondLst>
                        <p:cond delay="0"/>
                      </p:stCondLst>
                      <p:childTnLst>
                        <p:par>
                          <p:cTn id="1052" fill="hold">
                            <p:stCondLst>
                              <p:cond delay="0"/>
                            </p:stCondLst>
                            <p:childTnLst>
                              <p:par>
                                <p:cTn id="105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5" dur="1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6" dur="4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7" dur="4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6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7" fill="hold">
                            <p:stCondLst>
                              <p:cond delay="1000"/>
                            </p:stCondLst>
                            <p:childTnLst>
                              <p:par>
                                <p:cTn id="1068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0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1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3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5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6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8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0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2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7"/>
                  </p:tgtEl>
                </p:cond>
              </p:nextCondLst>
            </p:seq>
            <p:seq concurrent="1" nextAc="seek">
              <p:cTn id="1083" restart="whenNotActive" fill="hold" evtFilter="cancelBubble" nodeType="interactiveSeq">
                <p:stCondLst>
                  <p:cond evt="onClick" delay="0">
                    <p:tgtEl>
                      <p:spTgt spid="1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4" fill="hold">
                      <p:stCondLst>
                        <p:cond delay="0"/>
                      </p:stCondLst>
                      <p:childTnLst>
                        <p:par>
                          <p:cTn id="1085" fill="hold">
                            <p:stCondLst>
                              <p:cond delay="0"/>
                            </p:stCondLst>
                            <p:childTnLst>
                              <p:par>
                                <p:cTn id="108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87" dur="2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88" dur="2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89" dur="2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6"/>
                  </p:tgtEl>
                </p:cond>
              </p:nextCondLst>
            </p:seq>
            <p:seq concurrent="1" nextAc="seek">
              <p:cTn id="1090" restart="whenNotActive" fill="hold" evtFilter="cancelBubble" nodeType="interactiveSeq">
                <p:stCondLst>
                  <p:cond evt="onClick" delay="0">
                    <p:tgtEl>
                      <p:spTgt spid="1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1" fill="hold">
                      <p:stCondLst>
                        <p:cond delay="0"/>
                      </p:stCondLst>
                      <p:childTnLst>
                        <p:par>
                          <p:cTn id="1092" fill="hold">
                            <p:stCondLst>
                              <p:cond delay="0"/>
                            </p:stCondLst>
                            <p:childTnLst>
                              <p:par>
                                <p:cTn id="109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5" dur="1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6" dur="4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7" dur="4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8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0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1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2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3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5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6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7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8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0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1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2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0"/>
                  </p:tgtEl>
                </p:cond>
              </p:nextCondLst>
            </p:seq>
            <p:seq concurrent="1" nextAc="seek">
              <p:cTn id="1123" restart="whenNotActive" fill="hold" evtFilter="cancelBubble" nodeType="interactiveSeq">
                <p:stCondLst>
                  <p:cond evt="onClick" delay="0">
                    <p:tgtEl>
                      <p:spTgt spid="1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4" fill="hold">
                      <p:stCondLst>
                        <p:cond delay="0"/>
                      </p:stCondLst>
                      <p:childTnLst>
                        <p:par>
                          <p:cTn id="1125" fill="hold">
                            <p:stCondLst>
                              <p:cond delay="0"/>
                            </p:stCondLst>
                            <p:childTnLst>
                              <p:par>
                                <p:cTn id="11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27" dur="2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28" dur="2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29" dur="2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9"/>
                  </p:tgtEl>
                </p:cond>
              </p:nextCondLst>
            </p:seq>
            <p:seq concurrent="1" nextAc="seek">
              <p:cTn id="1130" restart="whenNotActive" fill="hold" evtFilter="cancelBubble" nodeType="interactiveSeq">
                <p:stCondLst>
                  <p:cond evt="onClick" delay="0">
                    <p:tgtEl>
                      <p:spTgt spid="1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1" fill="hold">
                      <p:stCondLst>
                        <p:cond delay="0"/>
                      </p:stCondLst>
                      <p:childTnLst>
                        <p:par>
                          <p:cTn id="1132" fill="hold">
                            <p:stCondLst>
                              <p:cond delay="0"/>
                            </p:stCondLst>
                            <p:childTnLst>
                              <p:par>
                                <p:cTn id="113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5" dur="1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6" dur="4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7" dur="4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4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2" fill="hold">
                            <p:stCondLst>
                              <p:cond delay="0"/>
                            </p:stCondLst>
                            <p:childTnLst>
                              <p:par>
                                <p:cTn id="114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"/>
                  </p:tgtEl>
                </p:cond>
              </p:nextCondLst>
            </p:seq>
            <p:seq concurrent="1" nextAc="seek">
              <p:cTn id="1147" restart="whenNotActive" fill="hold" evtFilter="cancelBubble" nodeType="interactiveSeq">
                <p:stCondLst>
                  <p:cond evt="onClick" delay="0">
                    <p:tgtEl>
                      <p:spTgt spid="1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8" fill="hold">
                      <p:stCondLst>
                        <p:cond delay="0"/>
                      </p:stCondLst>
                      <p:childTnLst>
                        <p:par>
                          <p:cTn id="1149" fill="hold">
                            <p:stCondLst>
                              <p:cond delay="0"/>
                            </p:stCondLst>
                            <p:childTnLst>
                              <p:par>
                                <p:cTn id="11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51" dur="2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52" dur="2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3" dur="2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2"/>
                  </p:tgtEl>
                </p:cond>
              </p:nextCondLst>
            </p:seq>
          </p:childTnLst>
        </p:cTn>
      </p:par>
    </p:tnLst>
    <p:bldLst>
      <p:bldP spid="161" grpId="0" animBg="1"/>
      <p:bldP spid="161" grpId="1" animBg="1"/>
      <p:bldP spid="162" grpId="0" animBg="1"/>
      <p:bldP spid="162" grpId="1" animBg="1"/>
      <p:bldP spid="163" grpId="0" animBg="1"/>
      <p:bldP spid="163" grpId="1" animBg="1"/>
      <p:bldP spid="158" grpId="0" animBg="1"/>
      <p:bldP spid="158" grpId="1" animBg="1"/>
      <p:bldP spid="159" grpId="0" animBg="1"/>
      <p:bldP spid="159" grpId="1" animBg="1"/>
      <p:bldP spid="160" grpId="0" animBg="1"/>
      <p:bldP spid="160" grpId="1" animBg="1"/>
      <p:bldP spid="155" grpId="0" animBg="1"/>
      <p:bldP spid="155" grpId="1" animBg="1"/>
      <p:bldP spid="156" grpId="0" animBg="1"/>
      <p:bldP spid="156" grpId="1" animBg="1"/>
      <p:bldP spid="157" grpId="0" animBg="1"/>
      <p:bldP spid="157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3" grpId="0" animBg="1"/>
      <p:bldP spid="143" grpId="1" animBg="1"/>
      <p:bldP spid="144" grpId="0" animBg="1"/>
      <p:bldP spid="144" grpId="1" animBg="1"/>
      <p:bldP spid="145" grpId="0" animBg="1"/>
      <p:bldP spid="145" grpId="1" animBg="1"/>
      <p:bldP spid="110" grpId="0" animBg="1"/>
      <p:bldP spid="110" grpId="1" animBg="1"/>
      <p:bldP spid="111" grpId="0" animBg="1"/>
      <p:bldP spid="111" grpId="1" animBg="1"/>
      <p:bldP spid="142" grpId="0" animBg="1"/>
      <p:bldP spid="142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37" grpId="0" animBg="1"/>
      <p:bldP spid="137" grpId="1" animBg="1"/>
      <p:bldP spid="138" grpId="0" animBg="1"/>
      <p:bldP spid="138" grpId="1" animBg="1"/>
      <p:bldP spid="136" grpId="0" animBg="1"/>
      <p:bldP spid="136" grpId="1" animBg="1"/>
      <p:bldP spid="133" grpId="0" animBg="1"/>
      <p:bldP spid="133" grpId="1" animBg="1"/>
      <p:bldP spid="134" grpId="0" animBg="1"/>
      <p:bldP spid="134" grpId="1" animBg="1"/>
      <p:bldP spid="135" grpId="0" animBg="1"/>
      <p:bldP spid="135" grpId="1" animBg="1"/>
      <p:bldP spid="130" grpId="0" animBg="1"/>
      <p:bldP spid="130" grpId="1" animBg="1"/>
      <p:bldP spid="131" grpId="0" animBg="1"/>
      <p:bldP spid="131" grpId="1" animBg="1"/>
      <p:bldP spid="132" grpId="0" animBg="1"/>
      <p:bldP spid="132" grpId="1" animBg="1"/>
      <p:bldP spid="127" grpId="0" animBg="1"/>
      <p:bldP spid="127" grpId="1" animBg="1"/>
      <p:bldP spid="128" grpId="0" animBg="1"/>
      <p:bldP spid="128" grpId="1" animBg="1"/>
      <p:bldP spid="129" grpId="0" animBg="1"/>
      <p:bldP spid="129" grpId="1" animBg="1"/>
      <p:bldP spid="124" grpId="0" animBg="1"/>
      <p:bldP spid="124" grpId="1" animBg="1"/>
      <p:bldP spid="125" grpId="0" animBg="1"/>
      <p:bldP spid="125" grpId="1" animBg="1"/>
      <p:bldP spid="126" grpId="0" animBg="1"/>
      <p:bldP spid="126" grpId="1" animBg="1"/>
      <p:bldP spid="121" grpId="0" animBg="1"/>
      <p:bldP spid="121" grpId="1" animBg="1"/>
      <p:bldP spid="122" grpId="0" animBg="1"/>
      <p:bldP spid="122" grpId="1" animBg="1"/>
      <p:bldP spid="123" grpId="0" animBg="1"/>
      <p:bldP spid="123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2" grpId="0" animBg="1"/>
      <p:bldP spid="112" grpId="1" animBg="1"/>
      <p:bldP spid="113" grpId="0" animBg="1"/>
      <p:bldP spid="113" grpId="1" animBg="1"/>
      <p:bldP spid="114" grpId="0" animBg="1"/>
      <p:bldP spid="114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6" grpId="0" animBg="1"/>
      <p:bldP spid="8" grpId="0" animBg="1"/>
      <p:bldP spid="26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1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518"/>
            </a:avLst>
          </a:prstGeom>
          <a:blipFill>
            <a:blip r:embed="rId2" cstate="print"/>
            <a:stretch>
              <a:fillRect/>
            </a:stretch>
          </a:blipFill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23528" y="532993"/>
            <a:ext cx="8352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4D2403"/>
                </a:solidFill>
              </a:rPr>
              <a:t>Информационные источники</a:t>
            </a:r>
            <a:endParaRPr lang="ru-RU" sz="3600" dirty="0">
              <a:solidFill>
                <a:srgbClr val="4D240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2996952"/>
            <a:ext cx="16193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hlinkClick r:id="rId3"/>
              </a:rPr>
              <a:t>Фон</a:t>
            </a:r>
            <a:r>
              <a:rPr lang="ru-RU" sz="2400" dirty="0" smtClean="0"/>
              <a:t>, </a:t>
            </a:r>
            <a:r>
              <a:rPr lang="ru-RU" sz="2400" dirty="0" smtClean="0">
                <a:hlinkClick r:id="rId4"/>
              </a:rPr>
              <a:t>книги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1484784"/>
            <a:ext cx="78488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4D2403"/>
                </a:solidFill>
              </a:rPr>
              <a:t>Идея технологического приема Г.О.Аствацатурова:</a:t>
            </a:r>
            <a:r>
              <a:rPr lang="de-DE" sz="2400" dirty="0" smtClean="0">
                <a:solidFill>
                  <a:srgbClr val="4D2403"/>
                </a:solidFill>
                <a:hlinkClick r:id="rId5"/>
              </a:rPr>
              <a:t> </a:t>
            </a:r>
            <a:r>
              <a:rPr lang="de-DE" sz="2400" dirty="0" smtClean="0">
                <a:hlinkClick r:id="rId5"/>
              </a:rPr>
              <a:t>http://didaktor.ru/kak-organizovat-golosovanie-ili-sorevnovanie-na-multimedijnom-uroke/</a:t>
            </a:r>
            <a:r>
              <a:rPr lang="ru-RU" sz="2400" dirty="0" smtClean="0">
                <a:solidFill>
                  <a:srgbClr val="2E5C37"/>
                </a:solidFill>
              </a:rPr>
              <a:t> </a:t>
            </a:r>
          </a:p>
        </p:txBody>
      </p:sp>
      <p:sp>
        <p:nvSpPr>
          <p:cNvPr id="8" name="Управляющая кнопка: назад 7">
            <a:hlinkClick r:id="" action="ppaction://hlinkshowjump?jump=firstslide" highlightClick="1"/>
          </p:cNvPr>
          <p:cNvSpPr/>
          <p:nvPr/>
        </p:nvSpPr>
        <p:spPr>
          <a:xfrm>
            <a:off x="251520" y="6165304"/>
            <a:ext cx="504056" cy="466352"/>
          </a:xfrm>
          <a:prstGeom prst="actionButtonBackPrevious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Picture 12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6" cstate="print"/>
          <a:srcRect l="49257" t="16206" r="26355" b="8207"/>
          <a:stretch>
            <a:fillRect/>
          </a:stretch>
        </p:blipFill>
        <p:spPr bwMode="auto">
          <a:xfrm rot="17906310" flipV="1">
            <a:off x="6932764" y="4902739"/>
            <a:ext cx="993085" cy="1538970"/>
          </a:xfrm>
          <a:prstGeom prst="rect">
            <a:avLst/>
          </a:prstGeom>
          <a:noFill/>
        </p:spPr>
      </p:pic>
      <p:pic>
        <p:nvPicPr>
          <p:cNvPr id="10" name="Picture 12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6" cstate="print"/>
          <a:srcRect l="76984" t="15088" b="8044"/>
          <a:stretch>
            <a:fillRect/>
          </a:stretch>
        </p:blipFill>
        <p:spPr bwMode="auto">
          <a:xfrm rot="17906310" flipV="1">
            <a:off x="6886853" y="4583317"/>
            <a:ext cx="937220" cy="1565045"/>
          </a:xfrm>
          <a:prstGeom prst="rect">
            <a:avLst/>
          </a:prstGeom>
          <a:noFill/>
        </p:spPr>
      </p:pic>
      <p:pic>
        <p:nvPicPr>
          <p:cNvPr id="11" name="Picture 12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6" cstate="print"/>
          <a:srcRect t="13502" r="77218" b="13197"/>
          <a:stretch>
            <a:fillRect/>
          </a:stretch>
        </p:blipFill>
        <p:spPr bwMode="auto">
          <a:xfrm rot="17906310" flipV="1">
            <a:off x="6929435" y="4310104"/>
            <a:ext cx="927674" cy="1492433"/>
          </a:xfrm>
          <a:prstGeom prst="rect">
            <a:avLst/>
          </a:prstGeom>
          <a:noFill/>
        </p:spPr>
      </p:pic>
      <p:pic>
        <p:nvPicPr>
          <p:cNvPr id="12" name="Picture 12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6" cstate="print"/>
          <a:srcRect l="25598" t="9267" r="51019" b="17707"/>
          <a:stretch>
            <a:fillRect/>
          </a:stretch>
        </p:blipFill>
        <p:spPr bwMode="auto">
          <a:xfrm rot="17906310" flipV="1">
            <a:off x="6920557" y="4034306"/>
            <a:ext cx="952158" cy="1486824"/>
          </a:xfrm>
          <a:prstGeom prst="rect">
            <a:avLst/>
          </a:prstGeom>
          <a:noFill/>
        </p:spPr>
      </p:pic>
      <p:pic>
        <p:nvPicPr>
          <p:cNvPr id="13" name="Picture 12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6" cstate="print"/>
          <a:srcRect l="49257" t="16206" r="26355" b="8207"/>
          <a:stretch>
            <a:fillRect/>
          </a:stretch>
        </p:blipFill>
        <p:spPr bwMode="auto">
          <a:xfrm rot="17906310" flipV="1">
            <a:off x="6906782" y="3728658"/>
            <a:ext cx="993085" cy="1538970"/>
          </a:xfrm>
          <a:prstGeom prst="rect">
            <a:avLst/>
          </a:prstGeom>
          <a:noFill/>
        </p:spPr>
      </p:pic>
      <p:pic>
        <p:nvPicPr>
          <p:cNvPr id="14" name="Picture 12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6" cstate="print"/>
          <a:srcRect l="76984" t="15088" b="8044"/>
          <a:stretch>
            <a:fillRect/>
          </a:stretch>
        </p:blipFill>
        <p:spPr bwMode="auto">
          <a:xfrm rot="17906310" flipV="1">
            <a:off x="6860871" y="3409236"/>
            <a:ext cx="937220" cy="1565045"/>
          </a:xfrm>
          <a:prstGeom prst="rect">
            <a:avLst/>
          </a:prstGeom>
          <a:noFill/>
        </p:spPr>
      </p:pic>
      <p:pic>
        <p:nvPicPr>
          <p:cNvPr id="15" name="Picture 12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6" cstate="print"/>
          <a:srcRect t="13502" r="77218" b="13197"/>
          <a:stretch>
            <a:fillRect/>
          </a:stretch>
        </p:blipFill>
        <p:spPr bwMode="auto">
          <a:xfrm rot="17906310" flipV="1">
            <a:off x="6903453" y="3136023"/>
            <a:ext cx="927674" cy="1492433"/>
          </a:xfrm>
          <a:prstGeom prst="rect">
            <a:avLst/>
          </a:prstGeom>
          <a:noFill/>
        </p:spPr>
      </p:pic>
      <p:pic>
        <p:nvPicPr>
          <p:cNvPr id="16" name="Picture 12" descr="https://cdn.pixabay.com/photo/2013/07/12/12/56/books-146570_1280.png"/>
          <p:cNvPicPr>
            <a:picLocks noChangeAspect="1" noChangeArrowheads="1"/>
          </p:cNvPicPr>
          <p:nvPr/>
        </p:nvPicPr>
        <p:blipFill>
          <a:blip r:embed="rId6" cstate="print"/>
          <a:srcRect l="25598" t="9267" r="51019" b="17707"/>
          <a:stretch>
            <a:fillRect/>
          </a:stretch>
        </p:blipFill>
        <p:spPr bwMode="auto">
          <a:xfrm rot="17906310" flipV="1">
            <a:off x="6894575" y="2860225"/>
            <a:ext cx="952158" cy="1486824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1702</TotalTime>
  <Words>302</Words>
  <Application>Microsoft Office PowerPoint</Application>
  <PresentationFormat>Экран (4:3)</PresentationFormat>
  <Paragraphs>277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Игра – соревнование  «Собери стопку книг» словарные слова, 2 класс 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 – соревнование  «Кто быстрее?» сложение и вычитание вида 34-8 и 34+8</dc:title>
  <dc:creator>Александр</dc:creator>
  <cp:lastModifiedBy>Александр</cp:lastModifiedBy>
  <cp:revision>19</cp:revision>
  <dcterms:created xsi:type="dcterms:W3CDTF">2019-12-25T14:29:32Z</dcterms:created>
  <dcterms:modified xsi:type="dcterms:W3CDTF">2020-02-12T14:41:25Z</dcterms:modified>
</cp:coreProperties>
</file>