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DBFF"/>
    <a:srgbClr val="00506C"/>
    <a:srgbClr val="588824"/>
    <a:srgbClr val="926F00"/>
    <a:srgbClr val="745800"/>
    <a:srgbClr val="94EAE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87" autoAdjust="0"/>
    <p:restoredTop sz="95289" autoAdjust="0"/>
  </p:normalViewPr>
  <p:slideViewPr>
    <p:cSldViewPr>
      <p:cViewPr>
        <p:scale>
          <a:sx n="80" d="100"/>
          <a:sy n="80" d="100"/>
        </p:scale>
        <p:origin x="-81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759BD-D5E7-490A-A3F4-9729474C48EC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2F7A1-E89B-4D85-8276-E23F99DAE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1F3FA-AC71-4CDF-B658-2FC0A53CB112}" type="datetimeFigureOut">
              <a:rPr lang="ru-RU" smtClean="0"/>
              <a:pPr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268F2-143E-4282-B5D3-2BD1F900F5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cdn.pixabay.com/photo/2013/07/12/15/50/yarn-150415__480.png" TargetMode="External"/><Relationship Id="rId3" Type="http://schemas.openxmlformats.org/officeDocument/2006/relationships/hyperlink" Target="http://didaktor.ru/kak-organizovat-golosovanie-ili-sorevnovanie-na-multimedijnom-uroke/" TargetMode="External"/><Relationship Id="rId7" Type="http://schemas.openxmlformats.org/officeDocument/2006/relationships/hyperlink" Target="https://cotton-design.by/catalog/201610090345451915307731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st.weblancer.net/download/555875_935xp.jpg" TargetMode="External"/><Relationship Id="rId5" Type="http://schemas.openxmlformats.org/officeDocument/2006/relationships/hyperlink" Target="http://&#1088;&#1072;&#1079;&#1074;&#1080;&#1074;&#1072;&#1096;&#1082;&#1072;.ot7.ru/admin/uploads/9/5/7/%D0%97%D0%B8%D0%BC%D0%BD%D1%8F%D1%8F-%D0%BE%D0%B4%D0%B5%D0%B6%D0%B4%D0%B0-%D1%88%D0%B0%D1%80%D1%84-4682.jpg" TargetMode="External"/><Relationship Id="rId10" Type="http://schemas.openxmlformats.org/officeDocument/2006/relationships/image" Target="../media/image2.jpeg"/><Relationship Id="rId4" Type="http://schemas.openxmlformats.org/officeDocument/2006/relationships/hyperlink" Target="https://i.pinimg.com/originals/c4/8b/c1/c48bc13a14712ac9f7eff8fc2b779766.png" TargetMode="External"/><Relationship Id="rId9" Type="http://schemas.openxmlformats.org/officeDocument/2006/relationships/hyperlink" Target="https://ds05.infourok.ru/uploads/ex/0e5e/0007615d-e705fae4/img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2692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– соревнование</a:t>
            </a:r>
            <a:br>
              <a:rPr lang="ru-RU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«Кто быстрее свяжет шарф»</a:t>
            </a:r>
            <a:br>
              <a:rPr lang="ru-RU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склонение существительных</a:t>
            </a:r>
            <a:endParaRPr lang="ru-RU" sz="3600" dirty="0">
              <a:solidFill>
                <a:srgbClr val="00506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4023" y="5996880"/>
            <a:ext cx="6400800" cy="600472"/>
          </a:xfrm>
        </p:spPr>
        <p:txBody>
          <a:bodyPr/>
          <a:lstStyle/>
          <a:p>
            <a:r>
              <a:rPr lang="ru-RU" dirty="0" err="1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Царенко</a:t>
            </a:r>
            <a:r>
              <a:rPr lang="ru-RU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Галина Евгеньевна</a:t>
            </a:r>
            <a:endParaRPr lang="ru-RU" dirty="0">
              <a:solidFill>
                <a:srgbClr val="00506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24807" y="6131000"/>
            <a:ext cx="466352" cy="466352"/>
          </a:xfrm>
          <a:prstGeom prst="actionButtonForwardNext">
            <a:avLst/>
          </a:prstGeom>
          <a:solidFill>
            <a:srgbClr val="0070C0"/>
          </a:solidFill>
          <a:ln>
            <a:solidFill>
              <a:srgbClr val="75DBFF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251520" y="6141554"/>
            <a:ext cx="504056" cy="466352"/>
          </a:xfrm>
          <a:prstGeom prst="actionButtonInformation">
            <a:avLst/>
          </a:prstGeom>
          <a:solidFill>
            <a:srgbClr val="0070C0"/>
          </a:solidFill>
          <a:ln>
            <a:solidFill>
              <a:srgbClr val="75DBFF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2" name="Picture 6" descr="https://st.weblancer.net/download/555875_935xp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068960"/>
            <a:ext cx="4811958" cy="3205967"/>
          </a:xfrm>
          <a:prstGeom prst="rect">
            <a:avLst/>
          </a:prstGeom>
          <a:noFill/>
        </p:spPr>
      </p:pic>
      <p:sp>
        <p:nvSpPr>
          <p:cNvPr id="23" name="Рамка 2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solidFill>
            <a:srgbClr val="0070C0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453650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Дорогие  друзья!</a:t>
            </a:r>
            <a:r>
              <a:rPr lang="ru-RU" sz="4000" dirty="0" smtClean="0">
                <a:solidFill>
                  <a:srgbClr val="00506C"/>
                </a:solidFill>
                <a:latin typeface="Bookman Old Style" panose="02050604050505020204" pitchFamily="18" charset="0"/>
              </a:rPr>
              <a:t> </a:t>
            </a:r>
            <a:br>
              <a:rPr lang="ru-RU" sz="4000" dirty="0" smtClean="0">
                <a:solidFill>
                  <a:srgbClr val="00506C"/>
                </a:solidFill>
                <a:latin typeface="Bookman Old Style" panose="02050604050505020204" pitchFamily="18" charset="0"/>
              </a:rPr>
            </a:br>
            <a:r>
              <a:rPr lang="ru-RU" sz="4000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Посоревнуемся?</a:t>
            </a:r>
            <a:br>
              <a:rPr lang="ru-RU" sz="4000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игре участвуют две команды. Один игрок команды должен определить склонение существительного и нажать на кнопку с правильным ответом. Далее ход достаётся  следующему игроку. Побеждает команда, которая быстрее свяжет шарф. </a:t>
            </a:r>
            <a:br>
              <a:rPr lang="ru-RU" sz="4000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Успехов!</a:t>
            </a:r>
            <a:endParaRPr lang="ru-RU" sz="4000" b="1" dirty="0">
              <a:solidFill>
                <a:srgbClr val="00506C"/>
              </a:solidFill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8424807" y="6131000"/>
            <a:ext cx="466352" cy="466352"/>
          </a:xfrm>
          <a:prstGeom prst="actionButtonForwardNext">
            <a:avLst/>
          </a:prstGeom>
          <a:solidFill>
            <a:srgbClr val="0070C0"/>
          </a:solidFill>
          <a:ln>
            <a:solidFill>
              <a:srgbClr val="75DBFF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solidFill>
            <a:srgbClr val="0070C0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251520" y="6120680"/>
            <a:ext cx="1584176" cy="476672"/>
          </a:xfrm>
          <a:prstGeom prst="rect">
            <a:avLst/>
          </a:prstGeom>
          <a:solidFill>
            <a:srgbClr val="0070C0"/>
          </a:solidFill>
          <a:ln>
            <a:solidFill>
              <a:srgbClr val="75DBFF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ПРАВИЛО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548681"/>
            <a:ext cx="7772400" cy="50405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506C"/>
                </a:solidFill>
              </a:rPr>
              <a:t>Склонение  имён  существительных</a:t>
            </a:r>
            <a:endParaRPr lang="ru-RU" sz="4000" b="1" dirty="0">
              <a:solidFill>
                <a:srgbClr val="00506C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solidFill>
            <a:srgbClr val="0070C0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458" name="Picture 2" descr="https://ds05.infourok.ru/uploads/ex/0e5e/0007615d-e705fae4/img8.jpg"/>
          <p:cNvPicPr>
            <a:picLocks noChangeAspect="1" noChangeArrowheads="1"/>
          </p:cNvPicPr>
          <p:nvPr/>
        </p:nvPicPr>
        <p:blipFill>
          <a:blip r:embed="rId3" cstate="print"/>
          <a:srcRect t="16831"/>
          <a:stretch>
            <a:fillRect/>
          </a:stretch>
        </p:blipFill>
        <p:spPr bwMode="auto">
          <a:xfrm>
            <a:off x="827584" y="1268760"/>
            <a:ext cx="7415808" cy="4625753"/>
          </a:xfrm>
          <a:prstGeom prst="rect">
            <a:avLst/>
          </a:prstGeom>
          <a:noFill/>
        </p:spPr>
      </p:pic>
      <p:sp>
        <p:nvSpPr>
          <p:cNvPr id="9" name="Управляющая кнопка: назад 8">
            <a:hlinkClick r:id="rId4" action="ppaction://hlinksldjump" highlightClick="1"/>
          </p:cNvPr>
          <p:cNvSpPr/>
          <p:nvPr/>
        </p:nvSpPr>
        <p:spPr>
          <a:xfrm>
            <a:off x="251520" y="6165304"/>
            <a:ext cx="504056" cy="466352"/>
          </a:xfrm>
          <a:prstGeom prst="actionButtonBackPrevious">
            <a:avLst/>
          </a:prstGeom>
          <a:solidFill>
            <a:srgbClr val="0070C0"/>
          </a:solidFill>
          <a:ln>
            <a:solidFill>
              <a:srgbClr val="75DB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0000"/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п10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8" name="п10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9" name="п10 3"/>
          <p:cNvSpPr/>
          <p:nvPr/>
        </p:nvSpPr>
        <p:spPr>
          <a:xfrm>
            <a:off x="715590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40" name="п мышь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мышь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3" name="п9 1"/>
          <p:cNvSpPr/>
          <p:nvPr/>
        </p:nvSpPr>
        <p:spPr>
          <a:xfrm>
            <a:off x="5292080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4" name="п9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5" name="п9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6" name="п воздух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воздух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9" name="п8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0" name="п8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1" name="п8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2" name="п коробка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коробка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1" name="п7 1"/>
          <p:cNvSpPr/>
          <p:nvPr/>
        </p:nvSpPr>
        <p:spPr>
          <a:xfrm>
            <a:off x="5292080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2" name="п7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3" name="п7 3"/>
          <p:cNvSpPr/>
          <p:nvPr/>
        </p:nvSpPr>
        <p:spPr>
          <a:xfrm>
            <a:off x="715590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4" name="п дверь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дверь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6" name="п6 1"/>
          <p:cNvSpPr/>
          <p:nvPr/>
        </p:nvSpPr>
        <p:spPr>
          <a:xfrm>
            <a:off x="5292080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8" name="п6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9" name="п6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0" name="п окно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окно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2" name="п5 1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3" name="п5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4" name="п5 2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5" name="п земля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земля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8" name="п4 1"/>
          <p:cNvSpPr/>
          <p:nvPr/>
        </p:nvSpPr>
        <p:spPr>
          <a:xfrm>
            <a:off x="5292080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9" name="п4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0" name="п4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1" name="п забор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забор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4" name="п3 1"/>
          <p:cNvSpPr/>
          <p:nvPr/>
        </p:nvSpPr>
        <p:spPr>
          <a:xfrm>
            <a:off x="5292080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5" name="п3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6" name="п3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7" name="п луч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луч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0" name="п2 1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1" name="п2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2" name="п2 2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3" name="п ручка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ручка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5" name="л10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6" name="л10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7" name="л10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8" name="л облако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облако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1" name="л9 1"/>
          <p:cNvSpPr/>
          <p:nvPr/>
        </p:nvSpPr>
        <p:spPr>
          <a:xfrm>
            <a:off x="118762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2" name="л9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3" name="л9 2"/>
          <p:cNvSpPr/>
          <p:nvPr/>
        </p:nvSpPr>
        <p:spPr>
          <a:xfrm>
            <a:off x="212372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4" name="л почта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почта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61" name="л 2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462" r="20449" b="57198"/>
          <a:stretch>
            <a:fillRect/>
          </a:stretch>
        </p:blipFill>
        <p:spPr>
          <a:xfrm>
            <a:off x="1488289" y="1484784"/>
            <a:ext cx="1680780" cy="576064"/>
          </a:xfrm>
          <a:prstGeom prst="rect">
            <a:avLst/>
          </a:prstGeom>
        </p:spPr>
      </p:pic>
      <p:sp>
        <p:nvSpPr>
          <p:cNvPr id="87" name="л8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8" name="л8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9" name="л8 2"/>
          <p:cNvSpPr/>
          <p:nvPr/>
        </p:nvSpPr>
        <p:spPr>
          <a:xfrm>
            <a:off x="212372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0" name="л част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часть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3" name="л7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4" name="л7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5" name="л7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6" name="л листок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листок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9" name="л6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0" name="л6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1" name="л6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2" name="л цветок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цветок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5" name="л5 1"/>
          <p:cNvSpPr/>
          <p:nvPr/>
        </p:nvSpPr>
        <p:spPr>
          <a:xfrm>
            <a:off x="118762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6" name="л5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7" name="л5 2"/>
          <p:cNvSpPr/>
          <p:nvPr/>
        </p:nvSpPr>
        <p:spPr>
          <a:xfrm>
            <a:off x="212372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8" name="л шапка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шапка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6" name="л4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2" name="л4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3" name="л4 2"/>
          <p:cNvSpPr/>
          <p:nvPr/>
        </p:nvSpPr>
        <p:spPr>
          <a:xfrm>
            <a:off x="212372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4" name="л печ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печь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1" name="л3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2" name="л3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5" name="л3 2"/>
          <p:cNvSpPr/>
          <p:nvPr/>
        </p:nvSpPr>
        <p:spPr>
          <a:xfrm>
            <a:off x="212372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7" name="л рож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рожь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8" name="л2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9" name="л2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0" name="л2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1" name="л стол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стол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2" name="Рамка 3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solidFill>
            <a:srgbClr val="0070C0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л1 1"/>
          <p:cNvSpPr/>
          <p:nvPr/>
        </p:nvSpPr>
        <p:spPr>
          <a:xfrm>
            <a:off x="118762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л1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" name="л1 2"/>
          <p:cNvSpPr/>
          <p:nvPr/>
        </p:nvSpPr>
        <p:spPr>
          <a:xfrm>
            <a:off x="212372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" name="п1 1"/>
          <p:cNvSpPr/>
          <p:nvPr/>
        </p:nvSpPr>
        <p:spPr>
          <a:xfrm>
            <a:off x="5292080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" name="п1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" name="п1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7" name="кнопка: далее">
            <a:hlinkClick r:id="" action="ppaction://hlinkshowjump?jump=nextslide" highlightClick="1"/>
          </p:cNvPr>
          <p:cNvSpPr/>
          <p:nvPr/>
        </p:nvSpPr>
        <p:spPr>
          <a:xfrm>
            <a:off x="8424807" y="6131000"/>
            <a:ext cx="466352" cy="466352"/>
          </a:xfrm>
          <a:prstGeom prst="actionButtonForwardNext">
            <a:avLst/>
          </a:prstGeom>
          <a:solidFill>
            <a:srgbClr val="0070C0"/>
          </a:solidFill>
          <a:ln>
            <a:solidFill>
              <a:srgbClr val="75DB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Кольцо 39"/>
          <p:cNvSpPr/>
          <p:nvPr/>
        </p:nvSpPr>
        <p:spPr>
          <a:xfrm>
            <a:off x="1619672" y="4869160"/>
            <a:ext cx="360040" cy="360040"/>
          </a:xfrm>
          <a:prstGeom prst="donut">
            <a:avLst>
              <a:gd name="adj" fmla="val 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3" name="Picture 8" descr="https://i.pinimg.com/236x/2e/23/64/2e2364e9195a592b60f0387acf910e37--sewing-art-art-image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91087" y="4301033"/>
            <a:ext cx="1960833" cy="1119811"/>
          </a:xfrm>
          <a:prstGeom prst="rect">
            <a:avLst/>
          </a:prstGeom>
          <a:noFill/>
        </p:spPr>
      </p:pic>
      <p:pic>
        <p:nvPicPr>
          <p:cNvPr id="35" name="Picture 8" descr="https://i.pinimg.com/236x/2e/23/64/2e2364e9195a592b60f0387acf910e37--sewing-art-art-images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269000">
            <a:off x="5827149" y="4224801"/>
            <a:ext cx="1981661" cy="1131706"/>
          </a:xfrm>
          <a:prstGeom prst="rect">
            <a:avLst/>
          </a:prstGeom>
          <a:noFill/>
        </p:spPr>
      </p:pic>
      <p:pic>
        <p:nvPicPr>
          <p:cNvPr id="39" name="п 3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942" r="17542" b="39869"/>
          <a:stretch>
            <a:fillRect/>
          </a:stretch>
        </p:blipFill>
        <p:spPr>
          <a:xfrm>
            <a:off x="5508104" y="2060848"/>
            <a:ext cx="1728192" cy="504056"/>
          </a:xfrm>
          <a:prstGeom prst="rect">
            <a:avLst/>
          </a:prstGeom>
        </p:spPr>
      </p:pic>
      <p:pic>
        <p:nvPicPr>
          <p:cNvPr id="43" name="п 6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632" r="17542" b="5179"/>
          <a:stretch>
            <a:fillRect/>
          </a:stretch>
        </p:blipFill>
        <p:spPr>
          <a:xfrm rot="10800000">
            <a:off x="5724128" y="3573016"/>
            <a:ext cx="1728192" cy="504056"/>
          </a:xfrm>
          <a:prstGeom prst="rect">
            <a:avLst/>
          </a:prstGeom>
        </p:spPr>
      </p:pic>
      <p:pic>
        <p:nvPicPr>
          <p:cNvPr id="44" name="п 5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632" r="17542" b="5179"/>
          <a:stretch>
            <a:fillRect/>
          </a:stretch>
        </p:blipFill>
        <p:spPr>
          <a:xfrm>
            <a:off x="5508104" y="3140968"/>
            <a:ext cx="1728192" cy="504056"/>
          </a:xfrm>
          <a:prstGeom prst="rect">
            <a:avLst/>
          </a:prstGeom>
        </p:spPr>
      </p:pic>
      <p:pic>
        <p:nvPicPr>
          <p:cNvPr id="46" name="п 2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753" r="17542" b="56058"/>
          <a:stretch>
            <a:fillRect/>
          </a:stretch>
        </p:blipFill>
        <p:spPr>
          <a:xfrm>
            <a:off x="5508104" y="1556792"/>
            <a:ext cx="1728192" cy="504056"/>
          </a:xfrm>
          <a:prstGeom prst="rect">
            <a:avLst/>
          </a:prstGeom>
        </p:spPr>
      </p:pic>
      <p:pic>
        <p:nvPicPr>
          <p:cNvPr id="50" name="п 4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131" r="17542" b="21368"/>
          <a:stretch>
            <a:fillRect/>
          </a:stretch>
        </p:blipFill>
        <p:spPr>
          <a:xfrm>
            <a:off x="5508104" y="2564904"/>
            <a:ext cx="1728192" cy="576064"/>
          </a:xfrm>
          <a:prstGeom prst="rect">
            <a:avLst/>
          </a:prstGeom>
        </p:spPr>
      </p:pic>
      <p:pic>
        <p:nvPicPr>
          <p:cNvPr id="51" name="п 9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753" r="17542" b="56058"/>
          <a:stretch>
            <a:fillRect/>
          </a:stretch>
        </p:blipFill>
        <p:spPr>
          <a:xfrm rot="10800000">
            <a:off x="5724128" y="5157192"/>
            <a:ext cx="1728192" cy="504056"/>
          </a:xfrm>
          <a:prstGeom prst="rect">
            <a:avLst/>
          </a:prstGeom>
        </p:spPr>
      </p:pic>
      <p:pic>
        <p:nvPicPr>
          <p:cNvPr id="52" name="п 7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443" r="17542" b="21368"/>
          <a:stretch>
            <a:fillRect/>
          </a:stretch>
        </p:blipFill>
        <p:spPr>
          <a:xfrm rot="10800000">
            <a:off x="5724129" y="4077071"/>
            <a:ext cx="1728192" cy="504056"/>
          </a:xfrm>
          <a:prstGeom prst="rect">
            <a:avLst/>
          </a:prstGeom>
        </p:spPr>
      </p:pic>
      <p:pic>
        <p:nvPicPr>
          <p:cNvPr id="53" name="п 8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942" r="17542" b="37557"/>
          <a:stretch>
            <a:fillRect/>
          </a:stretch>
        </p:blipFill>
        <p:spPr>
          <a:xfrm rot="10800000">
            <a:off x="5724129" y="4581128"/>
            <a:ext cx="1728192" cy="576064"/>
          </a:xfrm>
          <a:prstGeom prst="rect">
            <a:avLst/>
          </a:prstGeom>
        </p:spPr>
      </p:pic>
      <p:pic>
        <p:nvPicPr>
          <p:cNvPr id="54" name="п бахрома" descr="сир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8" t="33014" r="10631" b="33014"/>
          <a:stretch>
            <a:fillRect/>
          </a:stretch>
        </p:blipFill>
        <p:spPr>
          <a:xfrm>
            <a:off x="5711495" y="5517232"/>
            <a:ext cx="1584176" cy="576064"/>
          </a:xfrm>
          <a:prstGeom prst="rect">
            <a:avLst/>
          </a:prstGeom>
        </p:spPr>
      </p:pic>
      <p:pic>
        <p:nvPicPr>
          <p:cNvPr id="37" name="п 1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708" b="73416"/>
          <a:stretch>
            <a:fillRect/>
          </a:stretch>
        </p:blipFill>
        <p:spPr>
          <a:xfrm>
            <a:off x="5500490" y="1124744"/>
            <a:ext cx="2095846" cy="432048"/>
          </a:xfrm>
          <a:prstGeom prst="rect">
            <a:avLst/>
          </a:prstGeom>
        </p:spPr>
      </p:pic>
      <p:pic>
        <p:nvPicPr>
          <p:cNvPr id="57" name="л 5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190" r="20449" b="6762"/>
          <a:stretch>
            <a:fillRect/>
          </a:stretch>
        </p:blipFill>
        <p:spPr>
          <a:xfrm>
            <a:off x="1475656" y="3140968"/>
            <a:ext cx="1680780" cy="504056"/>
          </a:xfrm>
          <a:prstGeom prst="rect">
            <a:avLst/>
          </a:prstGeom>
        </p:spPr>
      </p:pic>
      <p:pic>
        <p:nvPicPr>
          <p:cNvPr id="58" name="л 1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463" b="72490"/>
          <a:stretch>
            <a:fillRect/>
          </a:stretch>
        </p:blipFill>
        <p:spPr>
          <a:xfrm>
            <a:off x="1475656" y="1052736"/>
            <a:ext cx="2112828" cy="504056"/>
          </a:xfrm>
          <a:prstGeom prst="rect">
            <a:avLst/>
          </a:prstGeom>
        </p:spPr>
      </p:pic>
      <p:pic>
        <p:nvPicPr>
          <p:cNvPr id="59" name="л 9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047" r="20449" b="54905"/>
          <a:stretch>
            <a:fillRect/>
          </a:stretch>
        </p:blipFill>
        <p:spPr>
          <a:xfrm rot="10800000">
            <a:off x="1775475" y="5157192"/>
            <a:ext cx="1680780" cy="504056"/>
          </a:xfrm>
          <a:prstGeom prst="rect">
            <a:avLst/>
          </a:prstGeom>
        </p:spPr>
      </p:pic>
      <p:pic>
        <p:nvPicPr>
          <p:cNvPr id="60" name="л 3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803" r="20449" b="41150"/>
          <a:stretch>
            <a:fillRect/>
          </a:stretch>
        </p:blipFill>
        <p:spPr>
          <a:xfrm>
            <a:off x="1487443" y="2060848"/>
            <a:ext cx="1680780" cy="504056"/>
          </a:xfrm>
          <a:prstGeom prst="rect">
            <a:avLst/>
          </a:prstGeom>
        </p:spPr>
      </p:pic>
      <p:pic>
        <p:nvPicPr>
          <p:cNvPr id="62" name="л 4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850" r="20449" b="22809"/>
          <a:stretch>
            <a:fillRect/>
          </a:stretch>
        </p:blipFill>
        <p:spPr>
          <a:xfrm>
            <a:off x="1475656" y="2564904"/>
            <a:ext cx="1680780" cy="576064"/>
          </a:xfrm>
          <a:prstGeom prst="rect">
            <a:avLst/>
          </a:prstGeom>
        </p:spPr>
      </p:pic>
      <p:pic>
        <p:nvPicPr>
          <p:cNvPr id="63" name="л 7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142" r="20449" b="22810"/>
          <a:stretch>
            <a:fillRect/>
          </a:stretch>
        </p:blipFill>
        <p:spPr>
          <a:xfrm rot="10800000">
            <a:off x="1763689" y="4149080"/>
            <a:ext cx="1680780" cy="504056"/>
          </a:xfrm>
          <a:prstGeom prst="rect">
            <a:avLst/>
          </a:prstGeom>
        </p:spPr>
      </p:pic>
      <p:pic>
        <p:nvPicPr>
          <p:cNvPr id="64" name="л 6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190" r="20449" b="6762"/>
          <a:stretch>
            <a:fillRect/>
          </a:stretch>
        </p:blipFill>
        <p:spPr>
          <a:xfrm rot="10800000">
            <a:off x="1763689" y="3645024"/>
            <a:ext cx="1680780" cy="504056"/>
          </a:xfrm>
          <a:prstGeom prst="rect">
            <a:avLst/>
          </a:prstGeom>
        </p:spPr>
      </p:pic>
      <p:pic>
        <p:nvPicPr>
          <p:cNvPr id="65" name="л 8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095" r="20449" b="38857"/>
          <a:stretch>
            <a:fillRect/>
          </a:stretch>
        </p:blipFill>
        <p:spPr>
          <a:xfrm rot="10800000">
            <a:off x="1763689" y="4653136"/>
            <a:ext cx="1680780" cy="504056"/>
          </a:xfrm>
          <a:prstGeom prst="rect">
            <a:avLst/>
          </a:prstGeom>
        </p:spPr>
      </p:pic>
      <p:pic>
        <p:nvPicPr>
          <p:cNvPr id="66" name="л бахрома" descr="ж б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241" t="34479" r="13793" b="31739"/>
          <a:stretch>
            <a:fillRect/>
          </a:stretch>
        </p:blipFill>
        <p:spPr>
          <a:xfrm>
            <a:off x="1763688" y="5517232"/>
            <a:ext cx="1440160" cy="576064"/>
          </a:xfrm>
          <a:prstGeom prst="rect">
            <a:avLst/>
          </a:prstGeom>
        </p:spPr>
      </p:pic>
      <p:sp>
        <p:nvSpPr>
          <p:cNvPr id="23" name="л машина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машина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7" name="п фильм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фильм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99" name="л бахрома" descr="ж б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241" t="34479" r="13793" b="31739"/>
          <a:stretch>
            <a:fillRect/>
          </a:stretch>
        </p:blipFill>
        <p:spPr>
          <a:xfrm rot="10800000">
            <a:off x="1691680" y="980728"/>
            <a:ext cx="1512168" cy="576064"/>
          </a:xfrm>
          <a:prstGeom prst="rect">
            <a:avLst/>
          </a:prstGeom>
        </p:spPr>
      </p:pic>
      <p:pic>
        <p:nvPicPr>
          <p:cNvPr id="141" name="п бахрома" descr="сир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8" t="33014" r="10631" b="33014"/>
          <a:stretch>
            <a:fillRect/>
          </a:stretch>
        </p:blipFill>
        <p:spPr>
          <a:xfrm rot="10800000">
            <a:off x="5652120" y="1065369"/>
            <a:ext cx="1656184" cy="57606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000"/>
                            </p:stCondLst>
                            <p:childTnLst>
                              <p:par>
                                <p:cTn id="18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000"/>
                            </p:stCondLst>
                            <p:childTnLst>
                              <p:par>
                                <p:cTn id="19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0"/>
                            </p:stCondLst>
                            <p:childTnLst>
                              <p:par>
                                <p:cTn id="236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000"/>
                            </p:stCondLst>
                            <p:childTnLst>
                              <p:par>
                                <p:cTn id="26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2000"/>
                            </p:stCondLst>
                            <p:childTnLst>
                              <p:par>
                                <p:cTn id="31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2000"/>
                            </p:stCondLst>
                            <p:childTnLst>
                              <p:par>
                                <p:cTn id="35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8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5" fill="hold">
                      <p:stCondLst>
                        <p:cond delay="0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2000"/>
                            </p:stCondLst>
                            <p:childTnLst>
                              <p:par>
                                <p:cTn id="396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7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2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4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4" fill="hold">
                      <p:stCondLst>
                        <p:cond delay="0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7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2000"/>
                            </p:stCondLst>
                            <p:childTnLst>
                              <p:par>
                                <p:cTn id="43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4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7" fill="hold">
                      <p:stCondLst>
                        <p:cond delay="0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4" fill="hold">
                      <p:stCondLst>
                        <p:cond delay="0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2000"/>
                            </p:stCondLst>
                            <p:childTnLst>
                              <p:par>
                                <p:cTn id="486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504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5" fill="hold">
                      <p:stCondLst>
                        <p:cond delay="0"/>
                      </p:stCondLst>
                      <p:childTnLst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11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2" fill="hold">
                      <p:stCondLst>
                        <p:cond delay="0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2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2000"/>
                            </p:stCondLst>
                            <p:childTnLst>
                              <p:par>
                                <p:cTn id="52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55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3" fill="hold">
                      <p:stCondLst>
                        <p:cond delay="0"/>
                      </p:stCondLst>
                      <p:childTnLst>
                        <p:par>
                          <p:cTn id="554" fill="hold">
                            <p:stCondLst>
                              <p:cond delay="0"/>
                            </p:stCondLst>
                            <p:childTnLst>
                              <p:par>
                                <p:cTn id="5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2000"/>
                            </p:stCondLst>
                            <p:childTnLst>
                              <p:par>
                                <p:cTn id="56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79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0" fill="hold">
                      <p:stCondLst>
                        <p:cond delay="0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86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7" fill="hold">
                      <p:stCondLst>
                        <p:cond delay="0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9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593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4" fill="hold">
                      <p:stCondLst>
                        <p:cond delay="0"/>
                      </p:stCondLst>
                      <p:childTnLst>
                        <p:par>
                          <p:cTn id="595" fill="hold">
                            <p:stCondLst>
                              <p:cond delay="0"/>
                            </p:stCondLst>
                            <p:childTnLst>
                              <p:par>
                                <p:cTn id="5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2000"/>
                            </p:stCondLst>
                            <p:childTnLst>
                              <p:par>
                                <p:cTn id="60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620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1" fill="hold">
                      <p:stCondLst>
                        <p:cond delay="0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62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8" fill="hold">
                      <p:stCondLst>
                        <p:cond delay="0"/>
                      </p:stCondLst>
                      <p:childTnLst>
                        <p:par>
                          <p:cTn id="629" fill="hold">
                            <p:stCondLst>
                              <p:cond delay="0"/>
                            </p:stCondLst>
                            <p:childTnLst>
                              <p:par>
                                <p:cTn id="6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634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5" fill="hold">
                      <p:stCondLst>
                        <p:cond delay="0"/>
                      </p:stCondLst>
                      <p:childTnLst>
                        <p:par>
                          <p:cTn id="636" fill="hold">
                            <p:stCondLst>
                              <p:cond delay="0"/>
                            </p:stCondLst>
                            <p:childTnLst>
                              <p:par>
                                <p:cTn id="6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0" fill="hold">
                            <p:stCondLst>
                              <p:cond delay="2000"/>
                            </p:stCondLst>
                            <p:childTnLst>
                              <p:par>
                                <p:cTn id="64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2000"/>
                            </p:stCondLst>
                            <p:childTnLst>
                              <p:par>
                                <p:cTn id="65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661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2" fill="hold">
                      <p:stCondLst>
                        <p:cond delay="0"/>
                      </p:stCondLst>
                      <p:childTnLst>
                        <p:par>
                          <p:cTn id="663" fill="hold">
                            <p:stCondLst>
                              <p:cond delay="0"/>
                            </p:stCondLst>
                            <p:childTnLst>
                              <p:par>
                                <p:cTn id="6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6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9" fill="hold">
                      <p:stCondLst>
                        <p:cond delay="0"/>
                      </p:stCondLst>
                      <p:childTnLst>
                        <p:par>
                          <p:cTn id="670" fill="hold">
                            <p:stCondLst>
                              <p:cond delay="0"/>
                            </p:stCondLst>
                            <p:childTnLst>
                              <p:par>
                                <p:cTn id="6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675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6" fill="hold">
                      <p:stCondLst>
                        <p:cond delay="0"/>
                      </p:stCondLst>
                      <p:childTnLst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2000"/>
                            </p:stCondLst>
                            <p:childTnLst>
                              <p:par>
                                <p:cTn id="68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0" fill="hold">
                            <p:stCondLst>
                              <p:cond delay="2000"/>
                            </p:stCondLst>
                            <p:childTnLst>
                              <p:par>
                                <p:cTn id="69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70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3" fill="hold">
                      <p:stCondLst>
                        <p:cond delay="0"/>
                      </p:stCondLst>
                      <p:childTnLst>
                        <p:par>
                          <p:cTn id="704" fill="hold">
                            <p:stCondLst>
                              <p:cond delay="0"/>
                            </p:stCondLst>
                            <p:childTnLst>
                              <p:par>
                                <p:cTn id="7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709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0" fill="hold">
                      <p:stCondLst>
                        <p:cond delay="0"/>
                      </p:stCondLst>
                      <p:childTnLst>
                        <p:par>
                          <p:cTn id="711" fill="hold">
                            <p:stCondLst>
                              <p:cond delay="0"/>
                            </p:stCondLst>
                            <p:childTnLst>
                              <p:par>
                                <p:cTn id="7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71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7" fill="hold">
                      <p:stCondLst>
                        <p:cond delay="0"/>
                      </p:stCondLst>
                      <p:childTnLst>
                        <p:par>
                          <p:cTn id="718" fill="hold">
                            <p:stCondLst>
                              <p:cond delay="0"/>
                            </p:stCondLst>
                            <p:childTnLst>
                              <p:par>
                                <p:cTn id="7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2" fill="hold">
                            <p:stCondLst>
                              <p:cond delay="2000"/>
                            </p:stCondLst>
                            <p:childTnLst>
                              <p:par>
                                <p:cTn id="7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1" fill="hold">
                            <p:stCondLst>
                              <p:cond delay="2000"/>
                            </p:stCondLst>
                            <p:childTnLst>
                              <p:par>
                                <p:cTn id="73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743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4" fill="hold">
                      <p:stCondLst>
                        <p:cond delay="0"/>
                      </p:stCondLst>
                      <p:childTnLst>
                        <p:par>
                          <p:cTn id="745" fill="hold">
                            <p:stCondLst>
                              <p:cond delay="0"/>
                            </p:stCondLst>
                            <p:childTnLst>
                              <p:par>
                                <p:cTn id="7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750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1" fill="hold">
                      <p:stCondLst>
                        <p:cond delay="0"/>
                      </p:stCondLst>
                      <p:childTnLst>
                        <p:par>
                          <p:cTn id="752" fill="hold">
                            <p:stCondLst>
                              <p:cond delay="0"/>
                            </p:stCondLst>
                            <p:childTnLst>
                              <p:par>
                                <p:cTn id="7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75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8" fill="hold">
                      <p:stCondLst>
                        <p:cond delay="0"/>
                      </p:stCondLst>
                      <p:childTnLst>
                        <p:par>
                          <p:cTn id="759" fill="hold">
                            <p:stCondLst>
                              <p:cond delay="0"/>
                            </p:stCondLst>
                            <p:childTnLst>
                              <p:par>
                                <p:cTn id="7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3" fill="hold">
                            <p:stCondLst>
                              <p:cond delay="2000"/>
                            </p:stCondLst>
                            <p:childTnLst>
                              <p:par>
                                <p:cTn id="76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7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84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5" fill="hold">
                      <p:stCondLst>
                        <p:cond delay="0"/>
                      </p:stCondLst>
                      <p:childTnLst>
                        <p:par>
                          <p:cTn id="786" fill="hold">
                            <p:stCondLst>
                              <p:cond delay="0"/>
                            </p:stCondLst>
                            <p:childTnLst>
                              <p:par>
                                <p:cTn id="7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791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2" fill="hold">
                      <p:stCondLst>
                        <p:cond delay="0"/>
                      </p:stCondLst>
                      <p:childTnLst>
                        <p:par>
                          <p:cTn id="793" fill="hold">
                            <p:stCondLst>
                              <p:cond delay="0"/>
                            </p:stCondLst>
                            <p:childTnLst>
                              <p:par>
                                <p:cTn id="7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98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9" fill="hold">
                      <p:stCondLst>
                        <p:cond delay="0"/>
                      </p:stCondLst>
                      <p:childTnLst>
                        <p:par>
                          <p:cTn id="800" fill="hold">
                            <p:stCondLst>
                              <p:cond delay="0"/>
                            </p:stCondLst>
                            <p:childTnLst>
                              <p:par>
                                <p:cTn id="8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8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9" fill="hold">
                            <p:stCondLst>
                              <p:cond delay="2000"/>
                            </p:stCondLst>
                            <p:childTnLst>
                              <p:par>
                                <p:cTn id="810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1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6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7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830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1" fill="hold">
                      <p:stCondLst>
                        <p:cond delay="0"/>
                      </p:stCondLst>
                      <p:childTnLst>
                        <p:par>
                          <p:cTn id="832" fill="hold">
                            <p:stCondLst>
                              <p:cond delay="0"/>
                            </p:stCondLst>
                            <p:childTnLst>
                              <p:par>
                                <p:cTn id="8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3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37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8" fill="hold">
                      <p:stCondLst>
                        <p:cond delay="0"/>
                      </p:stCondLst>
                      <p:childTnLst>
                        <p:par>
                          <p:cTn id="839" fill="hold">
                            <p:stCondLst>
                              <p:cond delay="0"/>
                            </p:stCondLst>
                            <p:childTnLst>
                              <p:par>
                                <p:cTn id="8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4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</p:childTnLst>
        </p:cTn>
      </p:par>
    </p:tnLst>
    <p:bldLst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16" grpId="0" animBg="1"/>
      <p:bldP spid="116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56" grpId="0" animBg="1"/>
      <p:bldP spid="56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41" grpId="0" animBg="1"/>
      <p:bldP spid="41" grpId="1" animBg="1"/>
      <p:bldP spid="42" grpId="0" animBg="1"/>
      <p:bldP spid="42" grpId="1" animBg="1"/>
      <p:bldP spid="45" grpId="0" animBg="1"/>
      <p:bldP spid="45" grpId="1" animBg="1"/>
      <p:bldP spid="47" grpId="0" animBg="1"/>
      <p:bldP spid="4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3" grpId="0" animBg="1"/>
      <p:bldP spid="6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0000"/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п10 2"/>
          <p:cNvSpPr/>
          <p:nvPr/>
        </p:nvSpPr>
        <p:spPr>
          <a:xfrm>
            <a:off x="212372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8" name="п10 1"/>
          <p:cNvSpPr/>
          <p:nvPr/>
        </p:nvSpPr>
        <p:spPr>
          <a:xfrm>
            <a:off x="118762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9" name="п10 3"/>
          <p:cNvSpPr/>
          <p:nvPr/>
        </p:nvSpPr>
        <p:spPr>
          <a:xfrm>
            <a:off x="3059832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40" name="п мыш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мышь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3" name="п9 1"/>
          <p:cNvSpPr/>
          <p:nvPr/>
        </p:nvSpPr>
        <p:spPr>
          <a:xfrm>
            <a:off x="119600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4" name="п9 3"/>
          <p:cNvSpPr/>
          <p:nvPr/>
        </p:nvSpPr>
        <p:spPr>
          <a:xfrm>
            <a:off x="3068216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5" name="п9 2"/>
          <p:cNvSpPr/>
          <p:nvPr/>
        </p:nvSpPr>
        <p:spPr>
          <a:xfrm>
            <a:off x="213211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6" name="п воздух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воздух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9" name="п8 2"/>
          <p:cNvSpPr/>
          <p:nvPr/>
        </p:nvSpPr>
        <p:spPr>
          <a:xfrm>
            <a:off x="212372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0" name="п8 3"/>
          <p:cNvSpPr/>
          <p:nvPr/>
        </p:nvSpPr>
        <p:spPr>
          <a:xfrm>
            <a:off x="3068216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1" name="п8 1"/>
          <p:cNvSpPr/>
          <p:nvPr/>
        </p:nvSpPr>
        <p:spPr>
          <a:xfrm>
            <a:off x="118762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2" name="п коробка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коробка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1" name="п7 1"/>
          <p:cNvSpPr/>
          <p:nvPr/>
        </p:nvSpPr>
        <p:spPr>
          <a:xfrm>
            <a:off x="119600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2" name="п7 2"/>
          <p:cNvSpPr/>
          <p:nvPr/>
        </p:nvSpPr>
        <p:spPr>
          <a:xfrm>
            <a:off x="212372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3" name="п7 3"/>
          <p:cNvSpPr/>
          <p:nvPr/>
        </p:nvSpPr>
        <p:spPr>
          <a:xfrm>
            <a:off x="3059832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4" name="п двер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дверь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6" name="п6 1"/>
          <p:cNvSpPr/>
          <p:nvPr/>
        </p:nvSpPr>
        <p:spPr>
          <a:xfrm>
            <a:off x="119600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8" name="п6 3"/>
          <p:cNvSpPr/>
          <p:nvPr/>
        </p:nvSpPr>
        <p:spPr>
          <a:xfrm>
            <a:off x="3068216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9" name="п6 2"/>
          <p:cNvSpPr/>
          <p:nvPr/>
        </p:nvSpPr>
        <p:spPr>
          <a:xfrm>
            <a:off x="213211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0" name="п окно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окно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2" name="п5 1"/>
          <p:cNvSpPr/>
          <p:nvPr/>
        </p:nvSpPr>
        <p:spPr>
          <a:xfrm>
            <a:off x="212372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3" name="п5 3"/>
          <p:cNvSpPr/>
          <p:nvPr/>
        </p:nvSpPr>
        <p:spPr>
          <a:xfrm>
            <a:off x="3068216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4" name="п5 2"/>
          <p:cNvSpPr/>
          <p:nvPr/>
        </p:nvSpPr>
        <p:spPr>
          <a:xfrm>
            <a:off x="118762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5" name="п земля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земля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8" name="п4 1"/>
          <p:cNvSpPr/>
          <p:nvPr/>
        </p:nvSpPr>
        <p:spPr>
          <a:xfrm>
            <a:off x="119600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9" name="п4 3"/>
          <p:cNvSpPr/>
          <p:nvPr/>
        </p:nvSpPr>
        <p:spPr>
          <a:xfrm>
            <a:off x="3068216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0" name="п4 2"/>
          <p:cNvSpPr/>
          <p:nvPr/>
        </p:nvSpPr>
        <p:spPr>
          <a:xfrm>
            <a:off x="213211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1" name="п забор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забор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4" name="п3 1"/>
          <p:cNvSpPr/>
          <p:nvPr/>
        </p:nvSpPr>
        <p:spPr>
          <a:xfrm>
            <a:off x="119600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5" name="п3 3"/>
          <p:cNvSpPr/>
          <p:nvPr/>
        </p:nvSpPr>
        <p:spPr>
          <a:xfrm>
            <a:off x="3068216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6" name="п3 2"/>
          <p:cNvSpPr/>
          <p:nvPr/>
        </p:nvSpPr>
        <p:spPr>
          <a:xfrm>
            <a:off x="213211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7" name="п луч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луч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0" name="п2 1"/>
          <p:cNvSpPr/>
          <p:nvPr/>
        </p:nvSpPr>
        <p:spPr>
          <a:xfrm>
            <a:off x="212372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1" name="п2 3"/>
          <p:cNvSpPr/>
          <p:nvPr/>
        </p:nvSpPr>
        <p:spPr>
          <a:xfrm>
            <a:off x="3068216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2" name="п2 2"/>
          <p:cNvSpPr/>
          <p:nvPr/>
        </p:nvSpPr>
        <p:spPr>
          <a:xfrm>
            <a:off x="118762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3" name="п ручка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ручка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5" name="л10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6" name="л10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7" name="л10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8" name="л облако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облако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1" name="л9 1"/>
          <p:cNvSpPr/>
          <p:nvPr/>
        </p:nvSpPr>
        <p:spPr>
          <a:xfrm>
            <a:off x="5292080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2" name="л9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3" name="л9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4" name="л почта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почта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61" name="л 2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462" r="20449" b="57198"/>
          <a:stretch>
            <a:fillRect/>
          </a:stretch>
        </p:blipFill>
        <p:spPr>
          <a:xfrm>
            <a:off x="5592745" y="1484784"/>
            <a:ext cx="1680780" cy="576064"/>
          </a:xfrm>
          <a:prstGeom prst="rect">
            <a:avLst/>
          </a:prstGeom>
        </p:spPr>
      </p:pic>
      <p:sp>
        <p:nvSpPr>
          <p:cNvPr id="87" name="л8 3"/>
          <p:cNvSpPr/>
          <p:nvPr/>
        </p:nvSpPr>
        <p:spPr>
          <a:xfrm>
            <a:off x="715590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8" name="л8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9" name="л8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0" name="л часть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часть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3" name="л7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4" name="л7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5" name="л7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6" name="л листок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листок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9" name="л6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0" name="л6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1" name="л6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2" name="л цветок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цветок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5" name="л5 1"/>
          <p:cNvSpPr/>
          <p:nvPr/>
        </p:nvSpPr>
        <p:spPr>
          <a:xfrm>
            <a:off x="5292080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6" name="л5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7" name="л5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8" name="л шапка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шапка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6" name="л4 3"/>
          <p:cNvSpPr/>
          <p:nvPr/>
        </p:nvSpPr>
        <p:spPr>
          <a:xfrm>
            <a:off x="715590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2" name="л4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3" name="л4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4" name="л печь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печь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1" name="л3 3"/>
          <p:cNvSpPr/>
          <p:nvPr/>
        </p:nvSpPr>
        <p:spPr>
          <a:xfrm>
            <a:off x="715590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2" name="л3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5" name="л3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7" name="л рожь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рожь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8" name="л2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9" name="л2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0" name="л2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1" name="л стол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стол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2" name="Рамка 3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solidFill>
            <a:srgbClr val="0070C0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л1 1"/>
          <p:cNvSpPr/>
          <p:nvPr/>
        </p:nvSpPr>
        <p:spPr>
          <a:xfrm>
            <a:off x="5292080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л1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" name="л1 2"/>
          <p:cNvSpPr/>
          <p:nvPr/>
        </p:nvSpPr>
        <p:spPr>
          <a:xfrm>
            <a:off x="6228184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" name="п1 1"/>
          <p:cNvSpPr/>
          <p:nvPr/>
        </p:nvSpPr>
        <p:spPr>
          <a:xfrm>
            <a:off x="119600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" name="п1 3"/>
          <p:cNvSpPr/>
          <p:nvPr/>
        </p:nvSpPr>
        <p:spPr>
          <a:xfrm>
            <a:off x="3068216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" name="п1 2"/>
          <p:cNvSpPr/>
          <p:nvPr/>
        </p:nvSpPr>
        <p:spPr>
          <a:xfrm>
            <a:off x="213211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7" name="кнопка: далее">
            <a:hlinkClick r:id="" action="ppaction://hlinkshowjump?jump=nextslide" highlightClick="1"/>
          </p:cNvPr>
          <p:cNvSpPr/>
          <p:nvPr/>
        </p:nvSpPr>
        <p:spPr>
          <a:xfrm>
            <a:off x="8424807" y="6131000"/>
            <a:ext cx="466352" cy="466352"/>
          </a:xfrm>
          <a:prstGeom prst="actionButtonForwardNext">
            <a:avLst/>
          </a:prstGeom>
          <a:solidFill>
            <a:srgbClr val="0070C0"/>
          </a:solidFill>
          <a:ln>
            <a:solidFill>
              <a:srgbClr val="75DB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Кольцо 39"/>
          <p:cNvSpPr/>
          <p:nvPr/>
        </p:nvSpPr>
        <p:spPr>
          <a:xfrm>
            <a:off x="5724128" y="4869160"/>
            <a:ext cx="360040" cy="360040"/>
          </a:xfrm>
          <a:prstGeom prst="donut">
            <a:avLst>
              <a:gd name="adj" fmla="val 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3" name="Picture 8" descr="https://i.pinimg.com/236x/2e/23/64/2e2364e9195a592b60f0387acf910e37--sewing-art-art-image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23536" y="4221088"/>
            <a:ext cx="1960832" cy="1119810"/>
          </a:xfrm>
          <a:prstGeom prst="rect">
            <a:avLst/>
          </a:prstGeom>
          <a:noFill/>
        </p:spPr>
      </p:pic>
      <p:pic>
        <p:nvPicPr>
          <p:cNvPr id="35" name="Picture 8" descr="https://i.pinimg.com/236x/2e/23/64/2e2364e9195a592b60f0387acf910e37--sewing-art-art-images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38135" y="4192279"/>
            <a:ext cx="1941777" cy="1108929"/>
          </a:xfrm>
          <a:prstGeom prst="rect">
            <a:avLst/>
          </a:prstGeom>
          <a:noFill/>
        </p:spPr>
      </p:pic>
      <p:pic>
        <p:nvPicPr>
          <p:cNvPr id="39" name="п 3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942" r="17542" b="39869"/>
          <a:stretch>
            <a:fillRect/>
          </a:stretch>
        </p:blipFill>
        <p:spPr>
          <a:xfrm>
            <a:off x="1475656" y="2060848"/>
            <a:ext cx="1728192" cy="504056"/>
          </a:xfrm>
          <a:prstGeom prst="rect">
            <a:avLst/>
          </a:prstGeom>
        </p:spPr>
      </p:pic>
      <p:pic>
        <p:nvPicPr>
          <p:cNvPr id="43" name="п 6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632" r="17542" b="5179"/>
          <a:stretch>
            <a:fillRect/>
          </a:stretch>
        </p:blipFill>
        <p:spPr>
          <a:xfrm rot="10800000">
            <a:off x="1691680" y="3573016"/>
            <a:ext cx="1728192" cy="504056"/>
          </a:xfrm>
          <a:prstGeom prst="rect">
            <a:avLst/>
          </a:prstGeom>
        </p:spPr>
      </p:pic>
      <p:pic>
        <p:nvPicPr>
          <p:cNvPr id="44" name="п 5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632" r="17542" b="5179"/>
          <a:stretch>
            <a:fillRect/>
          </a:stretch>
        </p:blipFill>
        <p:spPr>
          <a:xfrm>
            <a:off x="1475656" y="3140968"/>
            <a:ext cx="1728192" cy="504056"/>
          </a:xfrm>
          <a:prstGeom prst="rect">
            <a:avLst/>
          </a:prstGeom>
        </p:spPr>
      </p:pic>
      <p:pic>
        <p:nvPicPr>
          <p:cNvPr id="46" name="п 2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753" r="17542" b="56058"/>
          <a:stretch>
            <a:fillRect/>
          </a:stretch>
        </p:blipFill>
        <p:spPr>
          <a:xfrm>
            <a:off x="1475656" y="1556792"/>
            <a:ext cx="1728192" cy="504056"/>
          </a:xfrm>
          <a:prstGeom prst="rect">
            <a:avLst/>
          </a:prstGeom>
        </p:spPr>
      </p:pic>
      <p:pic>
        <p:nvPicPr>
          <p:cNvPr id="50" name="п 4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131" r="17542" b="21368"/>
          <a:stretch>
            <a:fillRect/>
          </a:stretch>
        </p:blipFill>
        <p:spPr>
          <a:xfrm>
            <a:off x="1475656" y="2564904"/>
            <a:ext cx="1728192" cy="576064"/>
          </a:xfrm>
          <a:prstGeom prst="rect">
            <a:avLst/>
          </a:prstGeom>
        </p:spPr>
      </p:pic>
      <p:pic>
        <p:nvPicPr>
          <p:cNvPr id="51" name="п 9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753" r="17542" b="56058"/>
          <a:stretch>
            <a:fillRect/>
          </a:stretch>
        </p:blipFill>
        <p:spPr>
          <a:xfrm rot="10800000">
            <a:off x="1691680" y="5157192"/>
            <a:ext cx="1728192" cy="504056"/>
          </a:xfrm>
          <a:prstGeom prst="rect">
            <a:avLst/>
          </a:prstGeom>
        </p:spPr>
      </p:pic>
      <p:pic>
        <p:nvPicPr>
          <p:cNvPr id="52" name="п 7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443" r="17542" b="21368"/>
          <a:stretch>
            <a:fillRect/>
          </a:stretch>
        </p:blipFill>
        <p:spPr>
          <a:xfrm rot="10800000">
            <a:off x="1691681" y="4077071"/>
            <a:ext cx="1728192" cy="504056"/>
          </a:xfrm>
          <a:prstGeom prst="rect">
            <a:avLst/>
          </a:prstGeom>
        </p:spPr>
      </p:pic>
      <p:pic>
        <p:nvPicPr>
          <p:cNvPr id="53" name="п 8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942" r="17542" b="37557"/>
          <a:stretch>
            <a:fillRect/>
          </a:stretch>
        </p:blipFill>
        <p:spPr>
          <a:xfrm rot="10800000">
            <a:off x="1691681" y="4581128"/>
            <a:ext cx="1728192" cy="576064"/>
          </a:xfrm>
          <a:prstGeom prst="rect">
            <a:avLst/>
          </a:prstGeom>
        </p:spPr>
      </p:pic>
      <p:pic>
        <p:nvPicPr>
          <p:cNvPr id="54" name="п бахрома" descr="сир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8" t="33014" r="10631" b="33014"/>
          <a:stretch>
            <a:fillRect/>
          </a:stretch>
        </p:blipFill>
        <p:spPr>
          <a:xfrm>
            <a:off x="1679047" y="5517232"/>
            <a:ext cx="1584176" cy="576064"/>
          </a:xfrm>
          <a:prstGeom prst="rect">
            <a:avLst/>
          </a:prstGeom>
        </p:spPr>
      </p:pic>
      <p:pic>
        <p:nvPicPr>
          <p:cNvPr id="37" name="п 1" descr="сиреневый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708" b="73416"/>
          <a:stretch>
            <a:fillRect/>
          </a:stretch>
        </p:blipFill>
        <p:spPr>
          <a:xfrm>
            <a:off x="1468042" y="1124744"/>
            <a:ext cx="2095846" cy="432048"/>
          </a:xfrm>
          <a:prstGeom prst="rect">
            <a:avLst/>
          </a:prstGeom>
        </p:spPr>
      </p:pic>
      <p:pic>
        <p:nvPicPr>
          <p:cNvPr id="57" name="л 5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190" r="20449" b="6762"/>
          <a:stretch>
            <a:fillRect/>
          </a:stretch>
        </p:blipFill>
        <p:spPr>
          <a:xfrm>
            <a:off x="5580112" y="3140968"/>
            <a:ext cx="1680780" cy="504056"/>
          </a:xfrm>
          <a:prstGeom prst="rect">
            <a:avLst/>
          </a:prstGeom>
        </p:spPr>
      </p:pic>
      <p:pic>
        <p:nvPicPr>
          <p:cNvPr id="58" name="л 1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463" b="72490"/>
          <a:stretch>
            <a:fillRect/>
          </a:stretch>
        </p:blipFill>
        <p:spPr>
          <a:xfrm>
            <a:off x="5580112" y="1052736"/>
            <a:ext cx="2112828" cy="504056"/>
          </a:xfrm>
          <a:prstGeom prst="rect">
            <a:avLst/>
          </a:prstGeom>
        </p:spPr>
      </p:pic>
      <p:pic>
        <p:nvPicPr>
          <p:cNvPr id="59" name="л 9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047" r="20449" b="54905"/>
          <a:stretch>
            <a:fillRect/>
          </a:stretch>
        </p:blipFill>
        <p:spPr>
          <a:xfrm rot="10800000">
            <a:off x="5879931" y="5157192"/>
            <a:ext cx="1680780" cy="504056"/>
          </a:xfrm>
          <a:prstGeom prst="rect">
            <a:avLst/>
          </a:prstGeom>
        </p:spPr>
      </p:pic>
      <p:pic>
        <p:nvPicPr>
          <p:cNvPr id="60" name="л 3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803" r="20449" b="41150"/>
          <a:stretch>
            <a:fillRect/>
          </a:stretch>
        </p:blipFill>
        <p:spPr>
          <a:xfrm>
            <a:off x="5591899" y="2060848"/>
            <a:ext cx="1680780" cy="504056"/>
          </a:xfrm>
          <a:prstGeom prst="rect">
            <a:avLst/>
          </a:prstGeom>
        </p:spPr>
      </p:pic>
      <p:pic>
        <p:nvPicPr>
          <p:cNvPr id="62" name="л 4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850" r="20449" b="22809"/>
          <a:stretch>
            <a:fillRect/>
          </a:stretch>
        </p:blipFill>
        <p:spPr>
          <a:xfrm>
            <a:off x="5580112" y="2564904"/>
            <a:ext cx="1680780" cy="576064"/>
          </a:xfrm>
          <a:prstGeom prst="rect">
            <a:avLst/>
          </a:prstGeom>
        </p:spPr>
      </p:pic>
      <p:pic>
        <p:nvPicPr>
          <p:cNvPr id="63" name="л 7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142" r="20449" b="22810"/>
          <a:stretch>
            <a:fillRect/>
          </a:stretch>
        </p:blipFill>
        <p:spPr>
          <a:xfrm rot="10800000">
            <a:off x="5868145" y="4149080"/>
            <a:ext cx="1680780" cy="504056"/>
          </a:xfrm>
          <a:prstGeom prst="rect">
            <a:avLst/>
          </a:prstGeom>
        </p:spPr>
      </p:pic>
      <p:pic>
        <p:nvPicPr>
          <p:cNvPr id="64" name="л 6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190" r="20449" b="6762"/>
          <a:stretch>
            <a:fillRect/>
          </a:stretch>
        </p:blipFill>
        <p:spPr>
          <a:xfrm rot="10800000">
            <a:off x="5868145" y="3645024"/>
            <a:ext cx="1680780" cy="504056"/>
          </a:xfrm>
          <a:prstGeom prst="rect">
            <a:avLst/>
          </a:prstGeom>
        </p:spPr>
      </p:pic>
      <p:pic>
        <p:nvPicPr>
          <p:cNvPr id="65" name="л 8" descr="желтый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095" r="20449" b="38857"/>
          <a:stretch>
            <a:fillRect/>
          </a:stretch>
        </p:blipFill>
        <p:spPr>
          <a:xfrm rot="10800000">
            <a:off x="5868145" y="4653136"/>
            <a:ext cx="1680780" cy="504056"/>
          </a:xfrm>
          <a:prstGeom prst="rect">
            <a:avLst/>
          </a:prstGeom>
        </p:spPr>
      </p:pic>
      <p:pic>
        <p:nvPicPr>
          <p:cNvPr id="66" name="л бахрома" descr="ж б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241" t="34479" r="13793" b="31739"/>
          <a:stretch>
            <a:fillRect/>
          </a:stretch>
        </p:blipFill>
        <p:spPr>
          <a:xfrm>
            <a:off x="5868144" y="5517232"/>
            <a:ext cx="1440160" cy="576064"/>
          </a:xfrm>
          <a:prstGeom prst="rect">
            <a:avLst/>
          </a:prstGeom>
        </p:spPr>
      </p:pic>
      <p:sp>
        <p:nvSpPr>
          <p:cNvPr id="23" name="л машина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машина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7" name="п фильм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фильм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99" name="л бахрома" descr="ж б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241" t="34479" r="13793" b="35962"/>
          <a:stretch>
            <a:fillRect/>
          </a:stretch>
        </p:blipFill>
        <p:spPr>
          <a:xfrm rot="10800000">
            <a:off x="5796136" y="1052736"/>
            <a:ext cx="1512168" cy="504056"/>
          </a:xfrm>
          <a:prstGeom prst="rect">
            <a:avLst/>
          </a:prstGeom>
        </p:spPr>
      </p:pic>
      <p:pic>
        <p:nvPicPr>
          <p:cNvPr id="141" name="п бахрома" descr="сир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8" t="33014" r="10631" b="33014"/>
          <a:stretch>
            <a:fillRect/>
          </a:stretch>
        </p:blipFill>
        <p:spPr>
          <a:xfrm rot="10800000">
            <a:off x="1619672" y="1065369"/>
            <a:ext cx="1656184" cy="57606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000"/>
                            </p:stCondLst>
                            <p:childTnLst>
                              <p:par>
                                <p:cTn id="18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000"/>
                            </p:stCondLst>
                            <p:childTnLst>
                              <p:par>
                                <p:cTn id="19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0"/>
                            </p:stCondLst>
                            <p:childTnLst>
                              <p:par>
                                <p:cTn id="236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000"/>
                            </p:stCondLst>
                            <p:childTnLst>
                              <p:par>
                                <p:cTn id="26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2000"/>
                            </p:stCondLst>
                            <p:childTnLst>
                              <p:par>
                                <p:cTn id="31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2000"/>
                            </p:stCondLst>
                            <p:childTnLst>
                              <p:par>
                                <p:cTn id="35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38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5" fill="hold">
                      <p:stCondLst>
                        <p:cond delay="0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2000"/>
                            </p:stCondLst>
                            <p:childTnLst>
                              <p:par>
                                <p:cTn id="396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7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2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4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4" fill="hold">
                      <p:stCondLst>
                        <p:cond delay="0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7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2000"/>
                            </p:stCondLst>
                            <p:childTnLst>
                              <p:par>
                                <p:cTn id="43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4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7" fill="hold">
                      <p:stCondLst>
                        <p:cond delay="0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4" fill="hold">
                      <p:stCondLst>
                        <p:cond delay="0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2000"/>
                            </p:stCondLst>
                            <p:childTnLst>
                              <p:par>
                                <p:cTn id="486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504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5" fill="hold">
                      <p:stCondLst>
                        <p:cond delay="0"/>
                      </p:stCondLst>
                      <p:childTnLst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11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2" fill="hold">
                      <p:stCondLst>
                        <p:cond delay="0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2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2000"/>
                            </p:stCondLst>
                            <p:childTnLst>
                              <p:par>
                                <p:cTn id="52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55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3" fill="hold">
                      <p:stCondLst>
                        <p:cond delay="0"/>
                      </p:stCondLst>
                      <p:childTnLst>
                        <p:par>
                          <p:cTn id="554" fill="hold">
                            <p:stCondLst>
                              <p:cond delay="0"/>
                            </p:stCondLst>
                            <p:childTnLst>
                              <p:par>
                                <p:cTn id="5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2000"/>
                            </p:stCondLst>
                            <p:childTnLst>
                              <p:par>
                                <p:cTn id="56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579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0" fill="hold">
                      <p:stCondLst>
                        <p:cond delay="0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86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7" fill="hold">
                      <p:stCondLst>
                        <p:cond delay="0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9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593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4" fill="hold">
                      <p:stCondLst>
                        <p:cond delay="0"/>
                      </p:stCondLst>
                      <p:childTnLst>
                        <p:par>
                          <p:cTn id="595" fill="hold">
                            <p:stCondLst>
                              <p:cond delay="0"/>
                            </p:stCondLst>
                            <p:childTnLst>
                              <p:par>
                                <p:cTn id="5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8" fill="hold">
                            <p:stCondLst>
                              <p:cond delay="2000"/>
                            </p:stCondLst>
                            <p:childTnLst>
                              <p:par>
                                <p:cTn id="60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620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1" fill="hold">
                      <p:stCondLst>
                        <p:cond delay="0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62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8" fill="hold">
                      <p:stCondLst>
                        <p:cond delay="0"/>
                      </p:stCondLst>
                      <p:childTnLst>
                        <p:par>
                          <p:cTn id="629" fill="hold">
                            <p:stCondLst>
                              <p:cond delay="0"/>
                            </p:stCondLst>
                            <p:childTnLst>
                              <p:par>
                                <p:cTn id="6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634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5" fill="hold">
                      <p:stCondLst>
                        <p:cond delay="0"/>
                      </p:stCondLst>
                      <p:childTnLst>
                        <p:par>
                          <p:cTn id="636" fill="hold">
                            <p:stCondLst>
                              <p:cond delay="0"/>
                            </p:stCondLst>
                            <p:childTnLst>
                              <p:par>
                                <p:cTn id="6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0" fill="hold">
                            <p:stCondLst>
                              <p:cond delay="2000"/>
                            </p:stCondLst>
                            <p:childTnLst>
                              <p:par>
                                <p:cTn id="64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9" fill="hold">
                            <p:stCondLst>
                              <p:cond delay="2000"/>
                            </p:stCondLst>
                            <p:childTnLst>
                              <p:par>
                                <p:cTn id="65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661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2" fill="hold">
                      <p:stCondLst>
                        <p:cond delay="0"/>
                      </p:stCondLst>
                      <p:childTnLst>
                        <p:par>
                          <p:cTn id="663" fill="hold">
                            <p:stCondLst>
                              <p:cond delay="0"/>
                            </p:stCondLst>
                            <p:childTnLst>
                              <p:par>
                                <p:cTn id="6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68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9" fill="hold">
                      <p:stCondLst>
                        <p:cond delay="0"/>
                      </p:stCondLst>
                      <p:childTnLst>
                        <p:par>
                          <p:cTn id="670" fill="hold">
                            <p:stCondLst>
                              <p:cond delay="0"/>
                            </p:stCondLst>
                            <p:childTnLst>
                              <p:par>
                                <p:cTn id="6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675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6" fill="hold">
                      <p:stCondLst>
                        <p:cond delay="0"/>
                      </p:stCondLst>
                      <p:childTnLst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1" fill="hold">
                            <p:stCondLst>
                              <p:cond delay="2000"/>
                            </p:stCondLst>
                            <p:childTnLst>
                              <p:par>
                                <p:cTn id="68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0" fill="hold">
                            <p:stCondLst>
                              <p:cond delay="2000"/>
                            </p:stCondLst>
                            <p:childTnLst>
                              <p:par>
                                <p:cTn id="69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70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3" fill="hold">
                      <p:stCondLst>
                        <p:cond delay="0"/>
                      </p:stCondLst>
                      <p:childTnLst>
                        <p:par>
                          <p:cTn id="704" fill="hold">
                            <p:stCondLst>
                              <p:cond delay="0"/>
                            </p:stCondLst>
                            <p:childTnLst>
                              <p:par>
                                <p:cTn id="7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709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0" fill="hold">
                      <p:stCondLst>
                        <p:cond delay="0"/>
                      </p:stCondLst>
                      <p:childTnLst>
                        <p:par>
                          <p:cTn id="711" fill="hold">
                            <p:stCondLst>
                              <p:cond delay="0"/>
                            </p:stCondLst>
                            <p:childTnLst>
                              <p:par>
                                <p:cTn id="7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716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7" fill="hold">
                      <p:stCondLst>
                        <p:cond delay="0"/>
                      </p:stCondLst>
                      <p:childTnLst>
                        <p:par>
                          <p:cTn id="718" fill="hold">
                            <p:stCondLst>
                              <p:cond delay="0"/>
                            </p:stCondLst>
                            <p:childTnLst>
                              <p:par>
                                <p:cTn id="7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2" fill="hold">
                            <p:stCondLst>
                              <p:cond delay="2000"/>
                            </p:stCondLst>
                            <p:childTnLst>
                              <p:par>
                                <p:cTn id="7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1" fill="hold">
                            <p:stCondLst>
                              <p:cond delay="2000"/>
                            </p:stCondLst>
                            <p:childTnLst>
                              <p:par>
                                <p:cTn id="73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743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4" fill="hold">
                      <p:stCondLst>
                        <p:cond delay="0"/>
                      </p:stCondLst>
                      <p:childTnLst>
                        <p:par>
                          <p:cTn id="745" fill="hold">
                            <p:stCondLst>
                              <p:cond delay="0"/>
                            </p:stCondLst>
                            <p:childTnLst>
                              <p:par>
                                <p:cTn id="7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750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1" fill="hold">
                      <p:stCondLst>
                        <p:cond delay="0"/>
                      </p:stCondLst>
                      <p:childTnLst>
                        <p:par>
                          <p:cTn id="752" fill="hold">
                            <p:stCondLst>
                              <p:cond delay="0"/>
                            </p:stCondLst>
                            <p:childTnLst>
                              <p:par>
                                <p:cTn id="7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757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8" fill="hold">
                      <p:stCondLst>
                        <p:cond delay="0"/>
                      </p:stCondLst>
                      <p:childTnLst>
                        <p:par>
                          <p:cTn id="759" fill="hold">
                            <p:stCondLst>
                              <p:cond delay="0"/>
                            </p:stCondLst>
                            <p:childTnLst>
                              <p:par>
                                <p:cTn id="7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3" fill="hold">
                            <p:stCondLst>
                              <p:cond delay="2000"/>
                            </p:stCondLst>
                            <p:childTnLst>
                              <p:par>
                                <p:cTn id="76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7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84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5" fill="hold">
                      <p:stCondLst>
                        <p:cond delay="0"/>
                      </p:stCondLst>
                      <p:childTnLst>
                        <p:par>
                          <p:cTn id="786" fill="hold">
                            <p:stCondLst>
                              <p:cond delay="0"/>
                            </p:stCondLst>
                            <p:childTnLst>
                              <p:par>
                                <p:cTn id="7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8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791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2" fill="hold">
                      <p:stCondLst>
                        <p:cond delay="0"/>
                      </p:stCondLst>
                      <p:childTnLst>
                        <p:par>
                          <p:cTn id="793" fill="hold">
                            <p:stCondLst>
                              <p:cond delay="0"/>
                            </p:stCondLst>
                            <p:childTnLst>
                              <p:par>
                                <p:cTn id="79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98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9" fill="hold">
                      <p:stCondLst>
                        <p:cond delay="0"/>
                      </p:stCondLst>
                      <p:childTnLst>
                        <p:par>
                          <p:cTn id="800" fill="hold">
                            <p:stCondLst>
                              <p:cond delay="0"/>
                            </p:stCondLst>
                            <p:childTnLst>
                              <p:par>
                                <p:cTn id="8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8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9" fill="hold">
                            <p:stCondLst>
                              <p:cond delay="2000"/>
                            </p:stCondLst>
                            <p:childTnLst>
                              <p:par>
                                <p:cTn id="810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1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6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7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830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1" fill="hold">
                      <p:stCondLst>
                        <p:cond delay="0"/>
                      </p:stCondLst>
                      <p:childTnLst>
                        <p:par>
                          <p:cTn id="832" fill="hold">
                            <p:stCondLst>
                              <p:cond delay="0"/>
                            </p:stCondLst>
                            <p:childTnLst>
                              <p:par>
                                <p:cTn id="8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3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837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8" fill="hold">
                      <p:stCondLst>
                        <p:cond delay="0"/>
                      </p:stCondLst>
                      <p:childTnLst>
                        <p:par>
                          <p:cTn id="839" fill="hold">
                            <p:stCondLst>
                              <p:cond delay="0"/>
                            </p:stCondLst>
                            <p:childTnLst>
                              <p:par>
                                <p:cTn id="8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4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</p:childTnLst>
        </p:cTn>
      </p:par>
    </p:tnLst>
    <p:bldLst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16" grpId="0" animBg="1"/>
      <p:bldP spid="116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56" grpId="0" animBg="1"/>
      <p:bldP spid="56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41" grpId="0" animBg="1"/>
      <p:bldP spid="41" grpId="1" animBg="1"/>
      <p:bldP spid="42" grpId="0" animBg="1"/>
      <p:bldP spid="42" grpId="1" animBg="1"/>
      <p:bldP spid="45" grpId="0" animBg="1"/>
      <p:bldP spid="45" grpId="1" animBg="1"/>
      <p:bldP spid="47" grpId="0" animBg="1"/>
      <p:bldP spid="4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3" grpId="0" animBg="1"/>
      <p:bldP spid="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0000"/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10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4" name="п10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5" name="п10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6" name="п тетрадь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тетрадь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9" name="п9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0" name="п9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1" name="п9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2" name="п озеро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озеро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4" name="п8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5" name="п8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6" name="п8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8" name="п юноша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юноша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0" name="п7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1" name="п7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2" name="п7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3" name="п тишина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тишина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6" name="п6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7" name="п6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8" name="п6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9" name="п ладонь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ладонь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2" name="п5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3" name="п5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4" name="п5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5" name="п огонь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огонь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4" name="п4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9" name="п4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0" name="п4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1" name="п сирень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сирень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0" name="п3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1" name="п3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2" name="п3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3" name="п дерево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дерево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6" name="п2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7" name="п2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8" name="п2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9" name="п страна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страна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1" name="л10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2" name="л10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3" name="л10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4" name="л ноч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ночь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7" name="л9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8" name="л9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9" name="л9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0" name="л поляна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поляна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3" name="л 8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4" name="л 8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5" name="л морков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морковь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6" name="л 8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9" name="л7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0" name="л7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1" name="л7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2" name="л море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море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5" name="л6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6" name="л6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7" name="л6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8" name="л степ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степь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1" name="л5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2" name="л5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3" name="л5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4" name="л класс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класс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4" name="л4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8" name="л4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9" name="л4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0" name="л дядя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дядя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6" name="л3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0" name="л3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1" name="л3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2" name="л капля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капля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7" name="л2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9" name="л2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3" name="л2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4" name="л кон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конь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7" name="п1 2"/>
          <p:cNvSpPr/>
          <p:nvPr/>
        </p:nvSpPr>
        <p:spPr>
          <a:xfrm>
            <a:off x="622818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8" name="п1 1"/>
          <p:cNvSpPr/>
          <p:nvPr/>
        </p:nvSpPr>
        <p:spPr>
          <a:xfrm>
            <a:off x="529208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9" name="п1 3"/>
          <p:cNvSpPr/>
          <p:nvPr/>
        </p:nvSpPr>
        <p:spPr>
          <a:xfrm>
            <a:off x="716428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5" name="л1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6" name="л1 3"/>
          <p:cNvSpPr/>
          <p:nvPr/>
        </p:nvSpPr>
        <p:spPr>
          <a:xfrm>
            <a:off x="3059832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7" name="л1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2" name="Рамка 3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solidFill>
            <a:srgbClr val="0070C0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7" name="кнопка: далее">
            <a:hlinkClick r:id="" action="ppaction://hlinkshowjump?jump=nextslide" highlightClick="1"/>
          </p:cNvPr>
          <p:cNvSpPr/>
          <p:nvPr/>
        </p:nvSpPr>
        <p:spPr>
          <a:xfrm>
            <a:off x="8424807" y="6131000"/>
            <a:ext cx="466352" cy="466352"/>
          </a:xfrm>
          <a:prstGeom prst="actionButtonForwardNext">
            <a:avLst/>
          </a:prstGeom>
          <a:solidFill>
            <a:srgbClr val="0070C0"/>
          </a:solidFill>
          <a:ln>
            <a:solidFill>
              <a:srgbClr val="75DB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Кольцо 39"/>
          <p:cNvSpPr/>
          <p:nvPr/>
        </p:nvSpPr>
        <p:spPr>
          <a:xfrm>
            <a:off x="1619672" y="4843282"/>
            <a:ext cx="360040" cy="360040"/>
          </a:xfrm>
          <a:prstGeom prst="donut">
            <a:avLst>
              <a:gd name="adj" fmla="val 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7" name="Picture 8" descr="https://i.pinimg.com/236x/2e/23/64/2e2364e9195a592b60f0387acf910e37--sewing-art-art-image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12160" y="4154627"/>
            <a:ext cx="1872208" cy="1069198"/>
          </a:xfrm>
          <a:prstGeom prst="rect">
            <a:avLst/>
          </a:prstGeom>
          <a:noFill/>
        </p:spPr>
      </p:pic>
      <p:pic>
        <p:nvPicPr>
          <p:cNvPr id="28" name="Picture 2" descr="https://i.pinimg.com/236x/2e/23/64/2e2364e9195a592b60f0387acf910e37--sewing-art-art-image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35695" y="4149081"/>
            <a:ext cx="1873933" cy="1070184"/>
          </a:xfrm>
          <a:prstGeom prst="rect">
            <a:avLst/>
          </a:prstGeom>
          <a:noFill/>
        </p:spPr>
      </p:pic>
      <p:pic>
        <p:nvPicPr>
          <p:cNvPr id="29" name="л1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29" b="71844"/>
          <a:stretch>
            <a:fillRect/>
          </a:stretch>
        </p:blipFill>
        <p:spPr>
          <a:xfrm>
            <a:off x="1475656" y="1052736"/>
            <a:ext cx="2065810" cy="550186"/>
          </a:xfrm>
          <a:prstGeom prst="rect">
            <a:avLst/>
          </a:prstGeom>
        </p:spPr>
      </p:pic>
      <p:pic>
        <p:nvPicPr>
          <p:cNvPr id="30" name="л 5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429" b="6147"/>
          <a:stretch>
            <a:fillRect/>
          </a:stretch>
        </p:blipFill>
        <p:spPr>
          <a:xfrm>
            <a:off x="1475656" y="3115090"/>
            <a:ext cx="2065810" cy="504056"/>
          </a:xfrm>
          <a:prstGeom prst="rect">
            <a:avLst/>
          </a:prstGeom>
        </p:spPr>
      </p:pic>
      <p:sp>
        <p:nvSpPr>
          <p:cNvPr id="98" name="л зерно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зерно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31" name="л 9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156" b="55420"/>
          <a:stretch>
            <a:fillRect/>
          </a:stretch>
        </p:blipFill>
        <p:spPr>
          <a:xfrm rot="10800000">
            <a:off x="1348892" y="5131314"/>
            <a:ext cx="2065810" cy="504056"/>
          </a:xfrm>
          <a:prstGeom prst="rect">
            <a:avLst/>
          </a:prstGeom>
        </p:spPr>
      </p:pic>
      <p:pic>
        <p:nvPicPr>
          <p:cNvPr id="33" name="л 3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4581" b="38995"/>
          <a:stretch>
            <a:fillRect/>
          </a:stretch>
        </p:blipFill>
        <p:spPr>
          <a:xfrm>
            <a:off x="1475656" y="2106978"/>
            <a:ext cx="2065810" cy="504056"/>
          </a:xfrm>
          <a:prstGeom prst="rect">
            <a:avLst/>
          </a:prstGeom>
        </p:spPr>
      </p:pic>
      <p:pic>
        <p:nvPicPr>
          <p:cNvPr id="34" name="л 2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156" b="55420"/>
          <a:stretch>
            <a:fillRect/>
          </a:stretch>
        </p:blipFill>
        <p:spPr>
          <a:xfrm>
            <a:off x="1475656" y="1602922"/>
            <a:ext cx="2065810" cy="504056"/>
          </a:xfrm>
          <a:prstGeom prst="rect">
            <a:avLst/>
          </a:prstGeom>
        </p:spPr>
      </p:pic>
      <p:pic>
        <p:nvPicPr>
          <p:cNvPr id="35" name="л 4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04" b="22572"/>
          <a:stretch>
            <a:fillRect/>
          </a:stretch>
        </p:blipFill>
        <p:spPr>
          <a:xfrm>
            <a:off x="1475656" y="2611034"/>
            <a:ext cx="2065810" cy="504056"/>
          </a:xfrm>
          <a:prstGeom prst="rect">
            <a:avLst/>
          </a:prstGeom>
        </p:spPr>
      </p:pic>
      <p:pic>
        <p:nvPicPr>
          <p:cNvPr id="36" name="л 6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429" b="6147"/>
          <a:stretch>
            <a:fillRect/>
          </a:stretch>
        </p:blipFill>
        <p:spPr>
          <a:xfrm rot="10800000">
            <a:off x="1354062" y="3619146"/>
            <a:ext cx="2065810" cy="504056"/>
          </a:xfrm>
          <a:prstGeom prst="rect">
            <a:avLst/>
          </a:prstGeom>
        </p:spPr>
      </p:pic>
      <p:pic>
        <p:nvPicPr>
          <p:cNvPr id="38" name="л 7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04" b="22572"/>
          <a:stretch>
            <a:fillRect/>
          </a:stretch>
        </p:blipFill>
        <p:spPr>
          <a:xfrm rot="10800000">
            <a:off x="1348893" y="4123202"/>
            <a:ext cx="2065810" cy="504056"/>
          </a:xfrm>
          <a:prstGeom prst="rect">
            <a:avLst/>
          </a:prstGeom>
        </p:spPr>
      </p:pic>
      <p:pic>
        <p:nvPicPr>
          <p:cNvPr id="41" name="л 8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4581" b="38995"/>
          <a:stretch>
            <a:fillRect/>
          </a:stretch>
        </p:blipFill>
        <p:spPr>
          <a:xfrm rot="10800000">
            <a:off x="1340267" y="4627258"/>
            <a:ext cx="2065810" cy="504056"/>
          </a:xfrm>
          <a:prstGeom prst="rect">
            <a:avLst/>
          </a:prstGeom>
        </p:spPr>
      </p:pic>
      <p:pic>
        <p:nvPicPr>
          <p:cNvPr id="2049" name="л бахрома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001"/>
          <a:stretch>
            <a:fillRect/>
          </a:stretch>
        </p:blipFill>
        <p:spPr bwMode="auto">
          <a:xfrm>
            <a:off x="1691680" y="5419346"/>
            <a:ext cx="15841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п 1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037" b="73391"/>
          <a:stretch>
            <a:fillRect/>
          </a:stretch>
        </p:blipFill>
        <p:spPr>
          <a:xfrm>
            <a:off x="5652120" y="1052736"/>
            <a:ext cx="2047377" cy="504056"/>
          </a:xfrm>
          <a:prstGeom prst="rect">
            <a:avLst/>
          </a:prstGeom>
        </p:spPr>
      </p:pic>
      <p:pic>
        <p:nvPicPr>
          <p:cNvPr id="45" name="п 5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107" b="7320"/>
          <a:stretch>
            <a:fillRect/>
          </a:stretch>
        </p:blipFill>
        <p:spPr>
          <a:xfrm>
            <a:off x="5643910" y="3068960"/>
            <a:ext cx="2047377" cy="504056"/>
          </a:xfrm>
          <a:prstGeom prst="rect">
            <a:avLst/>
          </a:prstGeom>
        </p:spPr>
      </p:pic>
      <p:pic>
        <p:nvPicPr>
          <p:cNvPr id="47" name="п 9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391" b="57036"/>
          <a:stretch>
            <a:fillRect/>
          </a:stretch>
        </p:blipFill>
        <p:spPr>
          <a:xfrm rot="10800000">
            <a:off x="5508105" y="5085184"/>
            <a:ext cx="2047377" cy="504056"/>
          </a:xfrm>
          <a:prstGeom prst="rect">
            <a:avLst/>
          </a:prstGeom>
        </p:spPr>
      </p:pic>
      <p:pic>
        <p:nvPicPr>
          <p:cNvPr id="48" name="п 3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963" b="40464"/>
          <a:stretch>
            <a:fillRect/>
          </a:stretch>
        </p:blipFill>
        <p:spPr>
          <a:xfrm>
            <a:off x="5652120" y="2060848"/>
            <a:ext cx="2047377" cy="504056"/>
          </a:xfrm>
          <a:prstGeom prst="rect">
            <a:avLst/>
          </a:prstGeom>
        </p:spPr>
      </p:pic>
      <p:pic>
        <p:nvPicPr>
          <p:cNvPr id="49" name="п 2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391" b="57036"/>
          <a:stretch>
            <a:fillRect/>
          </a:stretch>
        </p:blipFill>
        <p:spPr>
          <a:xfrm>
            <a:off x="5652120" y="1556792"/>
            <a:ext cx="2047377" cy="504056"/>
          </a:xfrm>
          <a:prstGeom prst="rect">
            <a:avLst/>
          </a:prstGeom>
        </p:spPr>
      </p:pic>
      <p:pic>
        <p:nvPicPr>
          <p:cNvPr id="53" name="п 4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535" b="23892"/>
          <a:stretch>
            <a:fillRect/>
          </a:stretch>
        </p:blipFill>
        <p:spPr>
          <a:xfrm>
            <a:off x="5652120" y="2564904"/>
            <a:ext cx="2047377" cy="504056"/>
          </a:xfrm>
          <a:prstGeom prst="rect">
            <a:avLst/>
          </a:prstGeom>
        </p:spPr>
      </p:pic>
      <p:pic>
        <p:nvPicPr>
          <p:cNvPr id="55" name="п 7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535" b="23892"/>
          <a:stretch>
            <a:fillRect/>
          </a:stretch>
        </p:blipFill>
        <p:spPr>
          <a:xfrm rot="10800000">
            <a:off x="5508105" y="4077072"/>
            <a:ext cx="2047377" cy="504056"/>
          </a:xfrm>
          <a:prstGeom prst="rect">
            <a:avLst/>
          </a:prstGeom>
        </p:spPr>
      </p:pic>
      <p:pic>
        <p:nvPicPr>
          <p:cNvPr id="56" name="п 6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107" b="7320"/>
          <a:stretch>
            <a:fillRect/>
          </a:stretch>
        </p:blipFill>
        <p:spPr>
          <a:xfrm rot="10800000">
            <a:off x="5508105" y="3573016"/>
            <a:ext cx="2047377" cy="504056"/>
          </a:xfrm>
          <a:prstGeom prst="rect">
            <a:avLst/>
          </a:prstGeom>
        </p:spPr>
      </p:pic>
      <p:pic>
        <p:nvPicPr>
          <p:cNvPr id="57" name="п 8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963" b="40464"/>
          <a:stretch>
            <a:fillRect/>
          </a:stretch>
        </p:blipFill>
        <p:spPr>
          <a:xfrm rot="10800000">
            <a:off x="5508105" y="4581128"/>
            <a:ext cx="2047377" cy="504056"/>
          </a:xfrm>
          <a:prstGeom prst="rect">
            <a:avLst/>
          </a:prstGeom>
        </p:spPr>
      </p:pic>
      <p:pic>
        <p:nvPicPr>
          <p:cNvPr id="2051" name="п бахрома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310"/>
          <a:stretch>
            <a:fillRect/>
          </a:stretch>
        </p:blipFill>
        <p:spPr bwMode="auto">
          <a:xfrm>
            <a:off x="5868144" y="5485705"/>
            <a:ext cx="1512168" cy="53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" name="п счастье"/>
          <p:cNvSpPr/>
          <p:nvPr/>
        </p:nvSpPr>
        <p:spPr>
          <a:xfrm>
            <a:off x="5220072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счастье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85" name="л бахрома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001"/>
          <a:stretch>
            <a:fillRect/>
          </a:stretch>
        </p:blipFill>
        <p:spPr bwMode="auto">
          <a:xfrm rot="10800000">
            <a:off x="1595922" y="1124744"/>
            <a:ext cx="165618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7" name="п бахрома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310"/>
          <a:stretch>
            <a:fillRect/>
          </a:stretch>
        </p:blipFill>
        <p:spPr bwMode="auto">
          <a:xfrm rot="10800000">
            <a:off x="5796136" y="1124743"/>
            <a:ext cx="1584176" cy="53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2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000"/>
                            </p:stCondLst>
                            <p:childTnLst>
                              <p:par>
                                <p:cTn id="26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000"/>
                            </p:stCondLst>
                            <p:childTnLst>
                              <p:par>
                                <p:cTn id="27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000"/>
                            </p:stCondLst>
                            <p:childTnLst>
                              <p:par>
                                <p:cTn id="3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000"/>
                            </p:stCondLst>
                            <p:childTnLst>
                              <p:par>
                                <p:cTn id="35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36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4" fill="hold">
                      <p:stCondLst>
                        <p:cond delay="0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000"/>
                            </p:stCondLst>
                            <p:childTnLst>
                              <p:par>
                                <p:cTn id="390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1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8" fill="hold">
                      <p:stCondLst>
                        <p:cond delay="0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2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5" fill="hold">
                      <p:stCondLst>
                        <p:cond delay="0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8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2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46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1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2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8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9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2000"/>
                            </p:stCondLst>
                            <p:childTnLst>
                              <p:par>
                                <p:cTn id="47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2000"/>
                            </p:stCondLst>
                            <p:childTnLst>
                              <p:par>
                                <p:cTn id="48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49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9" fill="hold">
                      <p:stCondLst>
                        <p:cond delay="0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9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1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3" fill="hold">
                      <p:stCondLst>
                        <p:cond delay="0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2000"/>
                            </p:stCondLst>
                            <p:childTnLst>
                              <p:par>
                                <p:cTn id="5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2000"/>
                            </p:stCondLst>
                            <p:childTnLst>
                              <p:par>
                                <p:cTn id="52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539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0" fill="hold">
                      <p:stCondLst>
                        <p:cond delay="0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4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7" fill="hold">
                      <p:stCondLst>
                        <p:cond delay="0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2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553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4" fill="hold">
                      <p:stCondLst>
                        <p:cond delay="0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2000"/>
                            </p:stCondLst>
                            <p:childTnLst>
                              <p:par>
                                <p:cTn id="56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2000"/>
                            </p:stCondLst>
                            <p:childTnLst>
                              <p:par>
                                <p:cTn id="56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58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1" fill="hold">
                      <p:stCondLst>
                        <p:cond delay="0"/>
                      </p:stCondLst>
                      <p:childTnLst>
                        <p:par>
                          <p:cTn id="582" fill="hold">
                            <p:stCondLst>
                              <p:cond delay="0"/>
                            </p:stCondLst>
                            <p:childTnLst>
                              <p:par>
                                <p:cTn id="5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8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8" fill="hold">
                      <p:stCondLst>
                        <p:cond delay="0"/>
                      </p:stCondLst>
                      <p:childTnLst>
                        <p:par>
                          <p:cTn id="589" fill="hold">
                            <p:stCondLst>
                              <p:cond delay="0"/>
                            </p:stCondLst>
                            <p:childTnLst>
                              <p:par>
                                <p:cTn id="5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9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594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5" fill="hold">
                      <p:stCondLst>
                        <p:cond delay="0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0" fill="hold">
                            <p:stCondLst>
                              <p:cond delay="2000"/>
                            </p:stCondLst>
                            <p:childTnLst>
                              <p:par>
                                <p:cTn id="60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2000"/>
                            </p:stCondLst>
                            <p:childTnLst>
                              <p:par>
                                <p:cTn id="61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621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2" fill="hold">
                      <p:stCondLst>
                        <p:cond delay="0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6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7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628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9" fill="hold">
                      <p:stCondLst>
                        <p:cond delay="0"/>
                      </p:stCondLst>
                      <p:childTnLst>
                        <p:par>
                          <p:cTn id="630" fill="hold">
                            <p:stCondLst>
                              <p:cond delay="0"/>
                            </p:stCondLst>
                            <p:childTnLst>
                              <p:par>
                                <p:cTn id="6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3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635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6" fill="hold">
                      <p:stCondLst>
                        <p:cond delay="0"/>
                      </p:stCondLst>
                      <p:childTnLst>
                        <p:par>
                          <p:cTn id="637" fill="hold">
                            <p:stCondLst>
                              <p:cond delay="0"/>
                            </p:stCondLst>
                            <p:childTnLst>
                              <p:par>
                                <p:cTn id="6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2000"/>
                            </p:stCondLst>
                            <p:childTnLst>
                              <p:par>
                                <p:cTn id="64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2000"/>
                            </p:stCondLst>
                            <p:childTnLst>
                              <p:par>
                                <p:cTn id="65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66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3" fill="hold">
                      <p:stCondLst>
                        <p:cond delay="0"/>
                      </p:stCondLst>
                      <p:childTnLst>
                        <p:par>
                          <p:cTn id="664" fill="hold">
                            <p:stCondLst>
                              <p:cond delay="0"/>
                            </p:stCondLst>
                            <p:childTnLst>
                              <p:par>
                                <p:cTn id="6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6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7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669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0" fill="hold">
                      <p:stCondLst>
                        <p:cond delay="0"/>
                      </p:stCondLst>
                      <p:childTnLst>
                        <p:par>
                          <p:cTn id="671" fill="hold">
                            <p:stCondLst>
                              <p:cond delay="0"/>
                            </p:stCondLst>
                            <p:childTnLst>
                              <p:par>
                                <p:cTn id="6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3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4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676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7" fill="hold">
                      <p:stCondLst>
                        <p:cond delay="0"/>
                      </p:stCondLst>
                      <p:childTnLst>
                        <p:par>
                          <p:cTn id="678" fill="hold">
                            <p:stCondLst>
                              <p:cond delay="0"/>
                            </p:stCondLst>
                            <p:childTnLst>
                              <p:par>
                                <p:cTn id="6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2" fill="hold">
                            <p:stCondLst>
                              <p:cond delay="2000"/>
                            </p:stCondLst>
                            <p:childTnLst>
                              <p:par>
                                <p:cTn id="6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1" fill="hold">
                            <p:stCondLst>
                              <p:cond delay="2000"/>
                            </p:stCondLst>
                            <p:childTnLst>
                              <p:par>
                                <p:cTn id="69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0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4" fill="hold">
                      <p:stCondLst>
                        <p:cond delay="0"/>
                      </p:stCondLst>
                      <p:childTnLst>
                        <p:par>
                          <p:cTn id="705" fill="hold">
                            <p:stCondLst>
                              <p:cond delay="0"/>
                            </p:stCondLst>
                            <p:childTnLst>
                              <p:par>
                                <p:cTn id="7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710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1" fill="hold">
                      <p:stCondLst>
                        <p:cond delay="0"/>
                      </p:stCondLst>
                      <p:childTnLst>
                        <p:par>
                          <p:cTn id="712" fill="hold">
                            <p:stCondLst>
                              <p:cond delay="0"/>
                            </p:stCondLst>
                            <p:childTnLst>
                              <p:par>
                                <p:cTn id="7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4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5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71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8" fill="hold">
                      <p:stCondLst>
                        <p:cond delay="0"/>
                      </p:stCondLst>
                      <p:childTnLst>
                        <p:par>
                          <p:cTn id="719" fill="hold">
                            <p:stCondLst>
                              <p:cond delay="0"/>
                            </p:stCondLst>
                            <p:childTnLst>
                              <p:par>
                                <p:cTn id="7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2000"/>
                            </p:stCondLst>
                            <p:childTnLst>
                              <p:par>
                                <p:cTn id="7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744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5" fill="hold">
                      <p:stCondLst>
                        <p:cond delay="0"/>
                      </p:stCondLst>
                      <p:childTnLst>
                        <p:par>
                          <p:cTn id="746" fill="hold">
                            <p:stCondLst>
                              <p:cond delay="0"/>
                            </p:stCondLst>
                            <p:childTnLst>
                              <p:par>
                                <p:cTn id="7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8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0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751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2" fill="hold">
                      <p:stCondLst>
                        <p:cond delay="0"/>
                      </p:stCondLst>
                      <p:childTnLst>
                        <p:par>
                          <p:cTn id="753" fill="hold">
                            <p:stCondLst>
                              <p:cond delay="0"/>
                            </p:stCondLst>
                            <p:childTnLst>
                              <p:par>
                                <p:cTn id="7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5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6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7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758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9" fill="hold">
                      <p:stCondLst>
                        <p:cond delay="0"/>
                      </p:stCondLst>
                      <p:childTnLst>
                        <p:par>
                          <p:cTn id="760" fill="hold">
                            <p:stCondLst>
                              <p:cond delay="0"/>
                            </p:stCondLst>
                            <p:childTnLst>
                              <p:par>
                                <p:cTn id="7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4" fill="hold">
                            <p:stCondLst>
                              <p:cond delay="2000"/>
                            </p:stCondLst>
                            <p:childTnLst>
                              <p:par>
                                <p:cTn id="76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7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785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6" fill="hold">
                      <p:stCondLst>
                        <p:cond delay="0"/>
                      </p:stCondLst>
                      <p:childTnLst>
                        <p:par>
                          <p:cTn id="787" fill="hold">
                            <p:stCondLst>
                              <p:cond delay="0"/>
                            </p:stCondLst>
                            <p:childTnLst>
                              <p:par>
                                <p:cTn id="7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9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0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1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79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3" fill="hold">
                      <p:stCondLst>
                        <p:cond delay="0"/>
                      </p:stCondLst>
                      <p:childTnLst>
                        <p:par>
                          <p:cTn id="794" fill="hold">
                            <p:stCondLst>
                              <p:cond delay="0"/>
                            </p:stCondLst>
                            <p:childTnLst>
                              <p:par>
                                <p:cTn id="7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6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7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8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799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0" fill="hold">
                      <p:stCondLst>
                        <p:cond delay="0"/>
                      </p:stCondLst>
                      <p:childTnLst>
                        <p:par>
                          <p:cTn id="801" fill="hold">
                            <p:stCondLst>
                              <p:cond delay="0"/>
                            </p:stCondLst>
                            <p:childTnLst>
                              <p:par>
                                <p:cTn id="8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9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819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0" fill="hold">
                      <p:stCondLst>
                        <p:cond delay="0"/>
                      </p:stCondLst>
                      <p:childTnLst>
                        <p:par>
                          <p:cTn id="821" fill="hold">
                            <p:stCondLst>
                              <p:cond delay="0"/>
                            </p:stCondLst>
                            <p:childTnLst>
                              <p:par>
                                <p:cTn id="8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23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24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5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826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7" fill="hold">
                      <p:stCondLst>
                        <p:cond delay="0"/>
                      </p:stCondLst>
                      <p:childTnLst>
                        <p:par>
                          <p:cTn id="828" fill="hold">
                            <p:stCondLst>
                              <p:cond delay="0"/>
                            </p:stCondLst>
                            <p:childTnLst>
                              <p:par>
                                <p:cTn id="8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0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31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2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</p:childTnLst>
        </p:cTn>
      </p:par>
    </p:tnLst>
    <p:bldLst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8" grpId="0" animBg="1"/>
      <p:bldP spid="11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94" grpId="0" animBg="1"/>
      <p:bldP spid="94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1" animBg="1"/>
      <p:bldP spid="76" grpId="2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54" grpId="0" animBg="1"/>
      <p:bldP spid="54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46" grpId="0" animBg="1"/>
      <p:bldP spid="46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37" grpId="0" animBg="1"/>
      <p:bldP spid="37" grpId="1" animBg="1"/>
      <p:bldP spid="39" grpId="0" animBg="1"/>
      <p:bldP spid="39" grpId="1" animBg="1"/>
      <p:bldP spid="43" grpId="0" animBg="1"/>
      <p:bldP spid="43" grpId="1" animBg="1"/>
      <p:bldP spid="44" grpId="0" animBg="1"/>
      <p:bldP spid="44" grpId="1" animBg="1"/>
      <p:bldP spid="137" grpId="0" animBg="1"/>
      <p:bldP spid="138" grpId="0" animBg="1"/>
      <p:bldP spid="139" grpId="0" animBg="1"/>
      <p:bldP spid="95" grpId="0" animBg="1"/>
      <p:bldP spid="96" grpId="0" animBg="1"/>
      <p:bldP spid="97" grpId="0" animBg="1"/>
      <p:bldP spid="98" grpId="0" animBg="1"/>
      <p:bldP spid="1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0000"/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10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4" name="п10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5" name="п10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6" name="п тетрад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тетрадь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9" name="п9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0" name="п9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1" name="п9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2" name="п озеро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озеро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4" name="п8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5" name="п8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6" name="п8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8" name="п юноша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юноша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0" name="п7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1" name="п7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2" name="п7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13" name="п тишина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тишина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6" name="п6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7" name="п6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8" name="п6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9" name="п ладон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ладонь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2" name="п5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3" name="п5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4" name="п5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5" name="п огон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огонь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4" name="п4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9" name="п4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0" name="п4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01" name="п сирень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сирень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0" name="п3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1" name="п3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2" name="п3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3" name="п дерево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дерево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6" name="п2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7" name="п2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8" name="п2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9" name="п страна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страна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1" name="л10 3"/>
          <p:cNvSpPr/>
          <p:nvPr/>
        </p:nvSpPr>
        <p:spPr>
          <a:xfrm>
            <a:off x="715590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2" name="л10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3" name="л10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4" name="л ночь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ночь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7" name="л9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8" name="л9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9" name="л9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0" name="л поляна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поляна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3" name="л 8 3"/>
          <p:cNvSpPr/>
          <p:nvPr/>
        </p:nvSpPr>
        <p:spPr>
          <a:xfrm>
            <a:off x="715590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4" name="л 8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5" name="л морковь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морковь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6" name="л 8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9" name="л7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0" name="л7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1" name="л7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2" name="л море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море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5" name="л6 3"/>
          <p:cNvSpPr/>
          <p:nvPr/>
        </p:nvSpPr>
        <p:spPr>
          <a:xfrm>
            <a:off x="715590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6" name="л6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7" name="л6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8" name="л степь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степь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1" name="л5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2" name="л5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3" name="л5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4" name="л класс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класс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4" name="л4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8" name="л4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9" name="л4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60" name="л дядя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дядя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6" name="л3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0" name="л3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1" name="л3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2" name="л капля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капля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7" name="л2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9" name="л2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3" name="л2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44" name="л конь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конь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7" name="п1 2"/>
          <p:cNvSpPr/>
          <p:nvPr/>
        </p:nvSpPr>
        <p:spPr>
          <a:xfrm>
            <a:off x="2115344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8" name="п1 1"/>
          <p:cNvSpPr/>
          <p:nvPr/>
        </p:nvSpPr>
        <p:spPr>
          <a:xfrm>
            <a:off x="117924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39" name="п1 3"/>
          <p:cNvSpPr/>
          <p:nvPr/>
        </p:nvSpPr>
        <p:spPr>
          <a:xfrm>
            <a:off x="3051448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5" name="л1 2"/>
          <p:cNvSpPr/>
          <p:nvPr/>
        </p:nvSpPr>
        <p:spPr>
          <a:xfrm>
            <a:off x="6219800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6" name="л1 3"/>
          <p:cNvSpPr/>
          <p:nvPr/>
        </p:nvSpPr>
        <p:spPr>
          <a:xfrm>
            <a:off x="7164288" y="5877272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3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7" name="л1 1"/>
          <p:cNvSpPr/>
          <p:nvPr/>
        </p:nvSpPr>
        <p:spPr>
          <a:xfrm>
            <a:off x="5283696" y="5868888"/>
            <a:ext cx="792088" cy="50405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1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2" name="Рамка 3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solidFill>
            <a:srgbClr val="0070C0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Кольцо 39"/>
          <p:cNvSpPr/>
          <p:nvPr/>
        </p:nvSpPr>
        <p:spPr>
          <a:xfrm>
            <a:off x="5724128" y="4843282"/>
            <a:ext cx="360040" cy="360040"/>
          </a:xfrm>
          <a:prstGeom prst="donut">
            <a:avLst>
              <a:gd name="adj" fmla="val 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7" name="Picture 8" descr="https://i.pinimg.com/236x/2e/23/64/2e2364e9195a592b60f0387acf910e37--sewing-art-art-image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35696" y="4154627"/>
            <a:ext cx="1872208" cy="1069198"/>
          </a:xfrm>
          <a:prstGeom prst="rect">
            <a:avLst/>
          </a:prstGeom>
          <a:noFill/>
        </p:spPr>
      </p:pic>
      <p:pic>
        <p:nvPicPr>
          <p:cNvPr id="28" name="Picture 2" descr="https://i.pinimg.com/236x/2e/23/64/2e2364e9195a592b60f0387acf910e37--sewing-art-art-image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940151" y="4149081"/>
            <a:ext cx="1873933" cy="1070184"/>
          </a:xfrm>
          <a:prstGeom prst="rect">
            <a:avLst/>
          </a:prstGeom>
          <a:noFill/>
        </p:spPr>
      </p:pic>
      <p:pic>
        <p:nvPicPr>
          <p:cNvPr id="29" name="л1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229" b="71844"/>
          <a:stretch>
            <a:fillRect/>
          </a:stretch>
        </p:blipFill>
        <p:spPr>
          <a:xfrm>
            <a:off x="5580112" y="1052736"/>
            <a:ext cx="2065810" cy="550186"/>
          </a:xfrm>
          <a:prstGeom prst="rect">
            <a:avLst/>
          </a:prstGeom>
        </p:spPr>
      </p:pic>
      <p:pic>
        <p:nvPicPr>
          <p:cNvPr id="30" name="л 5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429" b="6147"/>
          <a:stretch>
            <a:fillRect/>
          </a:stretch>
        </p:blipFill>
        <p:spPr>
          <a:xfrm>
            <a:off x="5580112" y="3115090"/>
            <a:ext cx="2065810" cy="504056"/>
          </a:xfrm>
          <a:prstGeom prst="rect">
            <a:avLst/>
          </a:prstGeom>
        </p:spPr>
      </p:pic>
      <p:sp>
        <p:nvSpPr>
          <p:cNvPr id="98" name="л зерно"/>
          <p:cNvSpPr/>
          <p:nvPr/>
        </p:nvSpPr>
        <p:spPr>
          <a:xfrm>
            <a:off x="5148064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зерно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31" name="л 9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156" b="55420"/>
          <a:stretch>
            <a:fillRect/>
          </a:stretch>
        </p:blipFill>
        <p:spPr>
          <a:xfrm rot="10800000">
            <a:off x="5453348" y="5131314"/>
            <a:ext cx="2065810" cy="504056"/>
          </a:xfrm>
          <a:prstGeom prst="rect">
            <a:avLst/>
          </a:prstGeom>
        </p:spPr>
      </p:pic>
      <p:pic>
        <p:nvPicPr>
          <p:cNvPr id="33" name="л 3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4581" b="38995"/>
          <a:stretch>
            <a:fillRect/>
          </a:stretch>
        </p:blipFill>
        <p:spPr>
          <a:xfrm>
            <a:off x="5580112" y="2106978"/>
            <a:ext cx="2065810" cy="504056"/>
          </a:xfrm>
          <a:prstGeom prst="rect">
            <a:avLst/>
          </a:prstGeom>
        </p:spPr>
      </p:pic>
      <p:pic>
        <p:nvPicPr>
          <p:cNvPr id="34" name="л 2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156" b="55420"/>
          <a:stretch>
            <a:fillRect/>
          </a:stretch>
        </p:blipFill>
        <p:spPr>
          <a:xfrm>
            <a:off x="5580112" y="1602922"/>
            <a:ext cx="2065810" cy="504056"/>
          </a:xfrm>
          <a:prstGeom prst="rect">
            <a:avLst/>
          </a:prstGeom>
        </p:spPr>
      </p:pic>
      <p:pic>
        <p:nvPicPr>
          <p:cNvPr id="35" name="л 4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04" b="22572"/>
          <a:stretch>
            <a:fillRect/>
          </a:stretch>
        </p:blipFill>
        <p:spPr>
          <a:xfrm>
            <a:off x="5580112" y="2611034"/>
            <a:ext cx="2065810" cy="504056"/>
          </a:xfrm>
          <a:prstGeom prst="rect">
            <a:avLst/>
          </a:prstGeom>
        </p:spPr>
      </p:pic>
      <p:pic>
        <p:nvPicPr>
          <p:cNvPr id="36" name="л 6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7429" b="6147"/>
          <a:stretch>
            <a:fillRect/>
          </a:stretch>
        </p:blipFill>
        <p:spPr>
          <a:xfrm rot="10800000">
            <a:off x="5458518" y="3619146"/>
            <a:ext cx="2065810" cy="504056"/>
          </a:xfrm>
          <a:prstGeom prst="rect">
            <a:avLst/>
          </a:prstGeom>
        </p:spPr>
      </p:pic>
      <p:pic>
        <p:nvPicPr>
          <p:cNvPr id="38" name="л 7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04" b="22572"/>
          <a:stretch>
            <a:fillRect/>
          </a:stretch>
        </p:blipFill>
        <p:spPr>
          <a:xfrm rot="10800000">
            <a:off x="5453349" y="4123202"/>
            <a:ext cx="2065810" cy="504056"/>
          </a:xfrm>
          <a:prstGeom prst="rect">
            <a:avLst/>
          </a:prstGeom>
        </p:spPr>
      </p:pic>
      <p:pic>
        <p:nvPicPr>
          <p:cNvPr id="41" name="л 8" descr="кр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4581" b="38995"/>
          <a:stretch>
            <a:fillRect/>
          </a:stretch>
        </p:blipFill>
        <p:spPr>
          <a:xfrm rot="10800000">
            <a:off x="5444723" y="4627258"/>
            <a:ext cx="2065810" cy="504056"/>
          </a:xfrm>
          <a:prstGeom prst="rect">
            <a:avLst/>
          </a:prstGeom>
        </p:spPr>
      </p:pic>
      <p:pic>
        <p:nvPicPr>
          <p:cNvPr id="2049" name="л бахрома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001"/>
          <a:stretch>
            <a:fillRect/>
          </a:stretch>
        </p:blipFill>
        <p:spPr bwMode="auto">
          <a:xfrm>
            <a:off x="5796136" y="5419346"/>
            <a:ext cx="15841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п 1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037" b="73391"/>
          <a:stretch>
            <a:fillRect/>
          </a:stretch>
        </p:blipFill>
        <p:spPr>
          <a:xfrm>
            <a:off x="1475656" y="1052736"/>
            <a:ext cx="2047377" cy="504056"/>
          </a:xfrm>
          <a:prstGeom prst="rect">
            <a:avLst/>
          </a:prstGeom>
        </p:spPr>
      </p:pic>
      <p:pic>
        <p:nvPicPr>
          <p:cNvPr id="45" name="п 5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107" b="7320"/>
          <a:stretch>
            <a:fillRect/>
          </a:stretch>
        </p:blipFill>
        <p:spPr>
          <a:xfrm>
            <a:off x="1467446" y="3068960"/>
            <a:ext cx="2047377" cy="504056"/>
          </a:xfrm>
          <a:prstGeom prst="rect">
            <a:avLst/>
          </a:prstGeom>
        </p:spPr>
      </p:pic>
      <p:pic>
        <p:nvPicPr>
          <p:cNvPr id="47" name="п 9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391" b="57036"/>
          <a:stretch>
            <a:fillRect/>
          </a:stretch>
        </p:blipFill>
        <p:spPr>
          <a:xfrm rot="10800000">
            <a:off x="1331641" y="5085184"/>
            <a:ext cx="2047377" cy="504056"/>
          </a:xfrm>
          <a:prstGeom prst="rect">
            <a:avLst/>
          </a:prstGeom>
        </p:spPr>
      </p:pic>
      <p:pic>
        <p:nvPicPr>
          <p:cNvPr id="48" name="п 3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963" b="40464"/>
          <a:stretch>
            <a:fillRect/>
          </a:stretch>
        </p:blipFill>
        <p:spPr>
          <a:xfrm>
            <a:off x="1475656" y="2060848"/>
            <a:ext cx="2047377" cy="504056"/>
          </a:xfrm>
          <a:prstGeom prst="rect">
            <a:avLst/>
          </a:prstGeom>
        </p:spPr>
      </p:pic>
      <p:pic>
        <p:nvPicPr>
          <p:cNvPr id="49" name="п 2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391" b="57036"/>
          <a:stretch>
            <a:fillRect/>
          </a:stretch>
        </p:blipFill>
        <p:spPr>
          <a:xfrm>
            <a:off x="1475656" y="1556792"/>
            <a:ext cx="2047377" cy="504056"/>
          </a:xfrm>
          <a:prstGeom prst="rect">
            <a:avLst/>
          </a:prstGeom>
        </p:spPr>
      </p:pic>
      <p:pic>
        <p:nvPicPr>
          <p:cNvPr id="53" name="п 4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535" b="23892"/>
          <a:stretch>
            <a:fillRect/>
          </a:stretch>
        </p:blipFill>
        <p:spPr>
          <a:xfrm>
            <a:off x="1475656" y="2564904"/>
            <a:ext cx="2047377" cy="504056"/>
          </a:xfrm>
          <a:prstGeom prst="rect">
            <a:avLst/>
          </a:prstGeom>
        </p:spPr>
      </p:pic>
      <p:pic>
        <p:nvPicPr>
          <p:cNvPr id="55" name="п 7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535" b="23892"/>
          <a:stretch>
            <a:fillRect/>
          </a:stretch>
        </p:blipFill>
        <p:spPr>
          <a:xfrm rot="10800000">
            <a:off x="1331641" y="4077072"/>
            <a:ext cx="2047377" cy="504056"/>
          </a:xfrm>
          <a:prstGeom prst="rect">
            <a:avLst/>
          </a:prstGeom>
        </p:spPr>
      </p:pic>
      <p:pic>
        <p:nvPicPr>
          <p:cNvPr id="56" name="п 6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107" b="7320"/>
          <a:stretch>
            <a:fillRect/>
          </a:stretch>
        </p:blipFill>
        <p:spPr>
          <a:xfrm rot="10800000">
            <a:off x="1331641" y="3573016"/>
            <a:ext cx="2047377" cy="504056"/>
          </a:xfrm>
          <a:prstGeom prst="rect">
            <a:avLst/>
          </a:prstGeom>
        </p:spPr>
      </p:pic>
      <p:pic>
        <p:nvPicPr>
          <p:cNvPr id="57" name="п 8" descr="крас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963" b="40464"/>
          <a:stretch>
            <a:fillRect/>
          </a:stretch>
        </p:blipFill>
        <p:spPr>
          <a:xfrm rot="10800000">
            <a:off x="1331641" y="4581128"/>
            <a:ext cx="2047377" cy="504056"/>
          </a:xfrm>
          <a:prstGeom prst="rect">
            <a:avLst/>
          </a:prstGeom>
        </p:spPr>
      </p:pic>
      <p:pic>
        <p:nvPicPr>
          <p:cNvPr id="2051" name="п бахрома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310"/>
          <a:stretch>
            <a:fillRect/>
          </a:stretch>
        </p:blipFill>
        <p:spPr bwMode="auto">
          <a:xfrm>
            <a:off x="1691680" y="5485705"/>
            <a:ext cx="1512168" cy="53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" name="п счастье"/>
          <p:cNvSpPr/>
          <p:nvPr/>
        </p:nvSpPr>
        <p:spPr>
          <a:xfrm>
            <a:off x="1043608" y="404664"/>
            <a:ext cx="2880320" cy="648072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счастье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85" name="л бахрома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001"/>
          <a:stretch>
            <a:fillRect/>
          </a:stretch>
        </p:blipFill>
        <p:spPr bwMode="auto">
          <a:xfrm rot="10800000">
            <a:off x="5700378" y="1124744"/>
            <a:ext cx="165618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7" name="п бахрома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310"/>
          <a:stretch>
            <a:fillRect/>
          </a:stretch>
        </p:blipFill>
        <p:spPr bwMode="auto">
          <a:xfrm rot="10800000">
            <a:off x="1619672" y="1124743"/>
            <a:ext cx="1584176" cy="53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" name="Управляющая кнопка: домой 127">
            <a:hlinkClick r:id="" action="ppaction://hlinkshowjump?jump=endshow" highlightClick="1"/>
          </p:cNvPr>
          <p:cNvSpPr/>
          <p:nvPr/>
        </p:nvSpPr>
        <p:spPr>
          <a:xfrm>
            <a:off x="8424049" y="6129679"/>
            <a:ext cx="466352" cy="493736"/>
          </a:xfrm>
          <a:prstGeom prst="actionButtonHome">
            <a:avLst/>
          </a:prstGeom>
          <a:solidFill>
            <a:srgbClr val="0070C0"/>
          </a:solidFill>
          <a:ln>
            <a:solidFill>
              <a:srgbClr val="75D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2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000"/>
                            </p:stCondLst>
                            <p:childTnLst>
                              <p:par>
                                <p:cTn id="26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000"/>
                            </p:stCondLst>
                            <p:childTnLst>
                              <p:par>
                                <p:cTn id="27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000"/>
                            </p:stCondLst>
                            <p:childTnLst>
                              <p:par>
                                <p:cTn id="3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000"/>
                            </p:stCondLst>
                            <p:childTnLst>
                              <p:par>
                                <p:cTn id="35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36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4" fill="hold">
                      <p:stCondLst>
                        <p:cond delay="0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000"/>
                            </p:stCondLst>
                            <p:childTnLst>
                              <p:par>
                                <p:cTn id="390" presetID="53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1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8" fill="hold">
                      <p:stCondLst>
                        <p:cond delay="0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2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5" fill="hold">
                      <p:stCondLst>
                        <p:cond delay="0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8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2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46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1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2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68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9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2000"/>
                            </p:stCondLst>
                            <p:childTnLst>
                              <p:par>
                                <p:cTn id="47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2000"/>
                            </p:stCondLst>
                            <p:childTnLst>
                              <p:par>
                                <p:cTn id="487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49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9" fill="hold">
                      <p:stCondLst>
                        <p:cond delay="0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9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1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3" fill="hold">
                      <p:stCondLst>
                        <p:cond delay="0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2000"/>
                            </p:stCondLst>
                            <p:childTnLst>
                              <p:par>
                                <p:cTn id="5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2000"/>
                            </p:stCondLst>
                            <p:childTnLst>
                              <p:par>
                                <p:cTn id="52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539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0" fill="hold">
                      <p:stCondLst>
                        <p:cond delay="0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4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7" fill="hold">
                      <p:stCondLst>
                        <p:cond delay="0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2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553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4" fill="hold">
                      <p:stCondLst>
                        <p:cond delay="0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2000"/>
                            </p:stCondLst>
                            <p:childTnLst>
                              <p:par>
                                <p:cTn id="56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2000"/>
                            </p:stCondLst>
                            <p:childTnLst>
                              <p:par>
                                <p:cTn id="56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58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1" fill="hold">
                      <p:stCondLst>
                        <p:cond delay="0"/>
                      </p:stCondLst>
                      <p:childTnLst>
                        <p:par>
                          <p:cTn id="582" fill="hold">
                            <p:stCondLst>
                              <p:cond delay="0"/>
                            </p:stCondLst>
                            <p:childTnLst>
                              <p:par>
                                <p:cTn id="5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8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8" fill="hold">
                      <p:stCondLst>
                        <p:cond delay="0"/>
                      </p:stCondLst>
                      <p:childTnLst>
                        <p:par>
                          <p:cTn id="589" fill="hold">
                            <p:stCondLst>
                              <p:cond delay="0"/>
                            </p:stCondLst>
                            <p:childTnLst>
                              <p:par>
                                <p:cTn id="5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9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594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5" fill="hold">
                      <p:stCondLst>
                        <p:cond delay="0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0" fill="hold">
                            <p:stCondLst>
                              <p:cond delay="2000"/>
                            </p:stCondLst>
                            <p:childTnLst>
                              <p:par>
                                <p:cTn id="60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2000"/>
                            </p:stCondLst>
                            <p:childTnLst>
                              <p:par>
                                <p:cTn id="610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621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2" fill="hold">
                      <p:stCondLst>
                        <p:cond delay="0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5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6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7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628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9" fill="hold">
                      <p:stCondLst>
                        <p:cond delay="0"/>
                      </p:stCondLst>
                      <p:childTnLst>
                        <p:par>
                          <p:cTn id="630" fill="hold">
                            <p:stCondLst>
                              <p:cond delay="0"/>
                            </p:stCondLst>
                            <p:childTnLst>
                              <p:par>
                                <p:cTn id="6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32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635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6" fill="hold">
                      <p:stCondLst>
                        <p:cond delay="0"/>
                      </p:stCondLst>
                      <p:childTnLst>
                        <p:par>
                          <p:cTn id="637" fill="hold">
                            <p:stCondLst>
                              <p:cond delay="0"/>
                            </p:stCondLst>
                            <p:childTnLst>
                              <p:par>
                                <p:cTn id="6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2000"/>
                            </p:stCondLst>
                            <p:childTnLst>
                              <p:par>
                                <p:cTn id="64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0" fill="hold">
                            <p:stCondLst>
                              <p:cond delay="2000"/>
                            </p:stCondLst>
                            <p:childTnLst>
                              <p:par>
                                <p:cTn id="651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66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3" fill="hold">
                      <p:stCondLst>
                        <p:cond delay="0"/>
                      </p:stCondLst>
                      <p:childTnLst>
                        <p:par>
                          <p:cTn id="664" fill="hold">
                            <p:stCondLst>
                              <p:cond delay="0"/>
                            </p:stCondLst>
                            <p:childTnLst>
                              <p:par>
                                <p:cTn id="6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6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7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669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0" fill="hold">
                      <p:stCondLst>
                        <p:cond delay="0"/>
                      </p:stCondLst>
                      <p:childTnLst>
                        <p:par>
                          <p:cTn id="671" fill="hold">
                            <p:stCondLst>
                              <p:cond delay="0"/>
                            </p:stCondLst>
                            <p:childTnLst>
                              <p:par>
                                <p:cTn id="6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73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4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5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676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7" fill="hold">
                      <p:stCondLst>
                        <p:cond delay="0"/>
                      </p:stCondLst>
                      <p:childTnLst>
                        <p:par>
                          <p:cTn id="678" fill="hold">
                            <p:stCondLst>
                              <p:cond delay="0"/>
                            </p:stCondLst>
                            <p:childTnLst>
                              <p:par>
                                <p:cTn id="6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2" fill="hold">
                            <p:stCondLst>
                              <p:cond delay="2000"/>
                            </p:stCondLst>
                            <p:childTnLst>
                              <p:par>
                                <p:cTn id="68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1" fill="hold">
                            <p:stCondLst>
                              <p:cond delay="2000"/>
                            </p:stCondLst>
                            <p:childTnLst>
                              <p:par>
                                <p:cTn id="692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0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4" fill="hold">
                      <p:stCondLst>
                        <p:cond delay="0"/>
                      </p:stCondLst>
                      <p:childTnLst>
                        <p:par>
                          <p:cTn id="705" fill="hold">
                            <p:stCondLst>
                              <p:cond delay="0"/>
                            </p:stCondLst>
                            <p:childTnLst>
                              <p:par>
                                <p:cTn id="7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0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9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710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1" fill="hold">
                      <p:stCondLst>
                        <p:cond delay="0"/>
                      </p:stCondLst>
                      <p:childTnLst>
                        <p:par>
                          <p:cTn id="712" fill="hold">
                            <p:stCondLst>
                              <p:cond delay="0"/>
                            </p:stCondLst>
                            <p:childTnLst>
                              <p:par>
                                <p:cTn id="7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4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5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71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8" fill="hold">
                      <p:stCondLst>
                        <p:cond delay="0"/>
                      </p:stCondLst>
                      <p:childTnLst>
                        <p:par>
                          <p:cTn id="719" fill="hold">
                            <p:stCondLst>
                              <p:cond delay="0"/>
                            </p:stCondLst>
                            <p:childTnLst>
                              <p:par>
                                <p:cTn id="7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3" fill="hold">
                            <p:stCondLst>
                              <p:cond delay="2000"/>
                            </p:stCondLst>
                            <p:childTnLst>
                              <p:par>
                                <p:cTn id="7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3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744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5" fill="hold">
                      <p:stCondLst>
                        <p:cond delay="0"/>
                      </p:stCondLst>
                      <p:childTnLst>
                        <p:par>
                          <p:cTn id="746" fill="hold">
                            <p:stCondLst>
                              <p:cond delay="0"/>
                            </p:stCondLst>
                            <p:childTnLst>
                              <p:par>
                                <p:cTn id="7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48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0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751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2" fill="hold">
                      <p:stCondLst>
                        <p:cond delay="0"/>
                      </p:stCondLst>
                      <p:childTnLst>
                        <p:par>
                          <p:cTn id="753" fill="hold">
                            <p:stCondLst>
                              <p:cond delay="0"/>
                            </p:stCondLst>
                            <p:childTnLst>
                              <p:par>
                                <p:cTn id="7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5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6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7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758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9" fill="hold">
                      <p:stCondLst>
                        <p:cond delay="0"/>
                      </p:stCondLst>
                      <p:childTnLst>
                        <p:par>
                          <p:cTn id="760" fill="hold">
                            <p:stCondLst>
                              <p:cond delay="0"/>
                            </p:stCondLst>
                            <p:childTnLst>
                              <p:par>
                                <p:cTn id="7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4" fill="hold">
                            <p:stCondLst>
                              <p:cond delay="2000"/>
                            </p:stCondLst>
                            <p:childTnLst>
                              <p:par>
                                <p:cTn id="76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74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785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6" fill="hold">
                      <p:stCondLst>
                        <p:cond delay="0"/>
                      </p:stCondLst>
                      <p:childTnLst>
                        <p:par>
                          <p:cTn id="787" fill="hold">
                            <p:stCondLst>
                              <p:cond delay="0"/>
                            </p:stCondLst>
                            <p:childTnLst>
                              <p:par>
                                <p:cTn id="7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9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0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1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79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3" fill="hold">
                      <p:stCondLst>
                        <p:cond delay="0"/>
                      </p:stCondLst>
                      <p:childTnLst>
                        <p:par>
                          <p:cTn id="794" fill="hold">
                            <p:stCondLst>
                              <p:cond delay="0"/>
                            </p:stCondLst>
                            <p:childTnLst>
                              <p:par>
                                <p:cTn id="7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96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7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8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799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0" fill="hold">
                      <p:stCondLst>
                        <p:cond delay="0"/>
                      </p:stCondLst>
                      <p:childTnLst>
                        <p:par>
                          <p:cTn id="801" fill="hold">
                            <p:stCondLst>
                              <p:cond delay="0"/>
                            </p:stCondLst>
                            <p:childTnLst>
                              <p:par>
                                <p:cTn id="8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9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819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0" fill="hold">
                      <p:stCondLst>
                        <p:cond delay="0"/>
                      </p:stCondLst>
                      <p:childTnLst>
                        <p:par>
                          <p:cTn id="821" fill="hold">
                            <p:stCondLst>
                              <p:cond delay="0"/>
                            </p:stCondLst>
                            <p:childTnLst>
                              <p:par>
                                <p:cTn id="8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23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24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5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826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7" fill="hold">
                      <p:stCondLst>
                        <p:cond delay="0"/>
                      </p:stCondLst>
                      <p:childTnLst>
                        <p:par>
                          <p:cTn id="828" fill="hold">
                            <p:stCondLst>
                              <p:cond delay="0"/>
                            </p:stCondLst>
                            <p:childTnLst>
                              <p:par>
                                <p:cTn id="8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0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31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2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</p:childTnLst>
        </p:cTn>
      </p:par>
    </p:tnLst>
    <p:bldLst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8" grpId="0" animBg="1"/>
      <p:bldP spid="11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94" grpId="0" animBg="1"/>
      <p:bldP spid="94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54" grpId="0" animBg="1"/>
      <p:bldP spid="54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46" grpId="0" animBg="1"/>
      <p:bldP spid="46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37" grpId="0" animBg="1"/>
      <p:bldP spid="37" grpId="1" animBg="1"/>
      <p:bldP spid="39" grpId="0" animBg="1"/>
      <p:bldP spid="39" grpId="1" animBg="1"/>
      <p:bldP spid="43" grpId="0" animBg="1"/>
      <p:bldP spid="43" grpId="1" animBg="1"/>
      <p:bldP spid="44" grpId="0" animBg="1"/>
      <p:bldP spid="44" grpId="1" animBg="1"/>
      <p:bldP spid="137" grpId="0" animBg="1"/>
      <p:bldP spid="138" grpId="0" animBg="1"/>
      <p:bldP spid="139" grpId="0" animBg="1"/>
      <p:bldP spid="95" grpId="0" animBg="1"/>
      <p:bldP spid="96" grpId="0" animBg="1"/>
      <p:bldP spid="97" grpId="0" animBg="1"/>
      <p:bldP spid="98" grpId="0" animBg="1"/>
      <p:bldP spid="1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93610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50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источники:</a:t>
            </a:r>
            <a:endParaRPr lang="ru-RU" sz="3600" dirty="0">
              <a:solidFill>
                <a:srgbClr val="00506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988840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506C"/>
                </a:solidFill>
              </a:rPr>
              <a:t>Идея технологического приема </a:t>
            </a:r>
            <a:r>
              <a:rPr lang="ru-RU" sz="2400" dirty="0" err="1" smtClean="0">
                <a:solidFill>
                  <a:srgbClr val="00506C"/>
                </a:solidFill>
              </a:rPr>
              <a:t>Г.О.Аствацатурова</a:t>
            </a:r>
            <a:r>
              <a:rPr lang="ru-RU" sz="2400" dirty="0" smtClean="0">
                <a:solidFill>
                  <a:srgbClr val="00506C"/>
                </a:solidFill>
              </a:rPr>
              <a:t>:</a:t>
            </a:r>
            <a:r>
              <a:rPr lang="de-DE" sz="2400" dirty="0" smtClean="0">
                <a:solidFill>
                  <a:srgbClr val="00506C"/>
                </a:solidFill>
                <a:hlinkClick r:id="rId3"/>
              </a:rPr>
              <a:t> </a:t>
            </a:r>
            <a:r>
              <a:rPr lang="de-DE" sz="2400" dirty="0" smtClean="0">
                <a:hlinkClick r:id="rId3"/>
              </a:rPr>
              <a:t>http://didaktor.ru/kak-organizovat-golosovanie-ili-sorevnovanie-na-multimedijnom-uroke/</a:t>
            </a:r>
            <a:r>
              <a:rPr lang="ru-RU" sz="2400" dirty="0" smtClean="0">
                <a:solidFill>
                  <a:srgbClr val="2E5C37"/>
                </a:solidFill>
              </a:rPr>
              <a:t> </a:t>
            </a:r>
          </a:p>
          <a:p>
            <a:endParaRPr lang="ru-RU" sz="2400" dirty="0" smtClean="0">
              <a:solidFill>
                <a:srgbClr val="2E5C37"/>
              </a:solidFill>
            </a:endParaRPr>
          </a:p>
        </p:txBody>
      </p:sp>
      <p:sp>
        <p:nvSpPr>
          <p:cNvPr id="7" name="Управляющая кнопка: назад 6">
            <a:hlinkClick r:id="" action="ppaction://hlinkshowjump?jump=firstslide" highlightClick="1"/>
          </p:cNvPr>
          <p:cNvSpPr/>
          <p:nvPr/>
        </p:nvSpPr>
        <p:spPr>
          <a:xfrm>
            <a:off x="251520" y="6165304"/>
            <a:ext cx="504056" cy="466352"/>
          </a:xfrm>
          <a:prstGeom prst="actionButtonBackPrevious">
            <a:avLst/>
          </a:prstGeom>
          <a:solidFill>
            <a:srgbClr val="0070C0"/>
          </a:solidFill>
          <a:ln>
            <a:solidFill>
              <a:srgbClr val="75DBFF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55576" y="3573016"/>
            <a:ext cx="50038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hlinkClick r:id="rId4"/>
              </a:rPr>
              <a:t>Шарф</a:t>
            </a:r>
            <a:r>
              <a:rPr lang="ru-RU" sz="2400" dirty="0" smtClean="0"/>
              <a:t>, </a:t>
            </a:r>
            <a:r>
              <a:rPr lang="ru-RU" sz="2400" dirty="0" smtClean="0">
                <a:hlinkClick r:id="rId5"/>
              </a:rPr>
              <a:t>бахрома</a:t>
            </a:r>
            <a:r>
              <a:rPr lang="ru-RU" sz="2400" dirty="0" smtClean="0"/>
              <a:t>, </a:t>
            </a:r>
            <a:r>
              <a:rPr lang="ru-RU" sz="2400" dirty="0" smtClean="0">
                <a:hlinkClick r:id="rId6"/>
              </a:rPr>
              <a:t>клубки</a:t>
            </a:r>
            <a:r>
              <a:rPr lang="ru-RU" sz="2400" dirty="0" smtClean="0"/>
              <a:t>, </a:t>
            </a:r>
            <a:r>
              <a:rPr lang="ru-RU" sz="2400" dirty="0" smtClean="0">
                <a:hlinkClick r:id="rId7"/>
              </a:rPr>
              <a:t>фон</a:t>
            </a:r>
            <a:r>
              <a:rPr lang="ru-RU" sz="2400" dirty="0" smtClean="0"/>
              <a:t>, </a:t>
            </a:r>
            <a:r>
              <a:rPr lang="ru-RU" sz="2400" dirty="0" smtClean="0">
                <a:hlinkClick r:id="rId8"/>
              </a:rPr>
              <a:t>клубок</a:t>
            </a:r>
            <a:endParaRPr lang="ru-RU" sz="2400" dirty="0" smtClean="0"/>
          </a:p>
          <a:p>
            <a:r>
              <a:rPr lang="ru-RU" sz="2400" dirty="0" smtClean="0">
                <a:hlinkClick r:id="rId9"/>
              </a:rPr>
              <a:t>Правило</a:t>
            </a:r>
            <a:endParaRPr lang="ru-RU" sz="2400" dirty="0"/>
          </a:p>
        </p:txBody>
      </p:sp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18"/>
            </a:avLst>
          </a:prstGeom>
          <a:solidFill>
            <a:srgbClr val="0070C0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2" name="Picture 6" descr="https://st.weblancer.net/download/555875_935xp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4658" y="4437112"/>
            <a:ext cx="3299790" cy="219848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3410</TotalTime>
  <Words>355</Words>
  <Application>Microsoft Office PowerPoint</Application>
  <PresentationFormat>Экран (4:3)</PresentationFormat>
  <Paragraphs>329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Игра – соревнование  «Кто быстрее свяжет шарф» склонение существительных</vt:lpstr>
      <vt:lpstr>Дорогие  друзья!  Посоревнуемся?  В игре участвуют две команды. Один игрок команды должен определить склонение существительного и нажать на кнопку с правильным ответом. Далее ход достаётся  следующему игроку. Побеждает команда, которая быстрее свяжет шарф.  Успехов!</vt:lpstr>
      <vt:lpstr>Склонение  имён  существительных</vt:lpstr>
      <vt:lpstr>Слайд 4</vt:lpstr>
      <vt:lpstr>Слайд 5</vt:lpstr>
      <vt:lpstr>Слайд 6</vt:lpstr>
      <vt:lpstr>Слайд 7</vt:lpstr>
      <vt:lpstr>Информационные 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– соревнование  «Кто быстрее?» сложение и вычитание вида 34-8 и 34+8</dc:title>
  <dc:creator>Александр</dc:creator>
  <cp:lastModifiedBy>Александр</cp:lastModifiedBy>
  <cp:revision>32</cp:revision>
  <dcterms:created xsi:type="dcterms:W3CDTF">2019-12-25T14:29:32Z</dcterms:created>
  <dcterms:modified xsi:type="dcterms:W3CDTF">2020-02-05T13:54:45Z</dcterms:modified>
</cp:coreProperties>
</file>