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58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316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C6084-8766-4EC8-930F-DB1C22A810BC}" type="datetimeFigureOut">
              <a:rPr lang="ru-RU" smtClean="0"/>
              <a:pPr/>
              <a:t>25.01.2020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6BE2-698A-45BE-B905-F9B78FD96C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0" Type="http://schemas.openxmlformats.org/officeDocument/2006/relationships/image" Target="../media/image36.jpeg"/><Relationship Id="rId4" Type="http://schemas.openxmlformats.org/officeDocument/2006/relationships/image" Target="../media/image33.jpeg"/><Relationship Id="rId9" Type="http://schemas.microsoft.com/office/2007/relationships/hdphoto" Target="../media/hdphoto2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xmama.ru/stihotvorno/stihi-pro-rozy-dlya-detej/" TargetMode="External"/><Relationship Id="rId2" Type="http://schemas.openxmlformats.org/officeDocument/2006/relationships/hyperlink" Target="http://arabesko.ru/images/files/vector/wenzel/arabesko.ru_20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0.jpeg"/><Relationship Id="rId4" Type="http://schemas.openxmlformats.org/officeDocument/2006/relationships/image" Target="../media/image7.jpe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microsoft.com/office/2007/relationships/hdphoto" Target="../media/hdphoto8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microsoft.com/office/2007/relationships/hdphoto" Target="../media/hdphoto1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microsoft.com/office/2007/relationships/hdphoto" Target="../media/hdphoto10.wdp"/><Relationship Id="rId4" Type="http://schemas.openxmlformats.org/officeDocument/2006/relationships/image" Target="../media/image21.jpeg"/><Relationship Id="rId9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4.wdp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hdphoto" Target="../media/hdphoto16.wdp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microsoft.com/office/2007/relationships/hdphoto" Target="../media/hdphoto19.wdp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D:\мастер класс розы\20200120_210554.jpg"/>
          <p:cNvPicPr>
            <a:picLocks noChangeAspect="1" noChangeArrowheads="1"/>
          </p:cNvPicPr>
          <p:nvPr/>
        </p:nvPicPr>
        <p:blipFill rotWithShape="1">
          <a:blip r:embed="rId2" cstate="print"/>
          <a:srcRect r="4952" b="17290"/>
          <a:stretch/>
        </p:blipFill>
        <p:spPr bwMode="auto">
          <a:xfrm>
            <a:off x="683568" y="3242846"/>
            <a:ext cx="2914811" cy="2979695"/>
          </a:xfrm>
          <a:prstGeom prst="ellipse">
            <a:avLst/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http://metodsovet.su/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3613"/>
            <a:ext cx="814250" cy="81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90381"/>
            <a:ext cx="3798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Фестиваль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творческих работ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Мой МАСТЕР КЛАСС 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87332"/>
            <a:ext cx="792508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«Розы  из ватных дисков </a:t>
            </a:r>
          </a:p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своими руками»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8934" y="1095127"/>
            <a:ext cx="34228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Мастер - класс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33306" y="3717032"/>
            <a:ext cx="42033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Локтева Мария 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Ученица 9 класса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Гусева Марина Юрьевна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«Болгарская школа – интернат для детей с ограниченными возможностями здоровья»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40748" y="6300028"/>
            <a:ext cx="3703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Спасский район г. Болгар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стер класс розы\20200119_1735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0100" y="928669"/>
            <a:ext cx="1565091" cy="224564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123" name="Picture 3" descr="D:\мастер класс розы\20200119_1739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3439" y="928670"/>
            <a:ext cx="1550125" cy="221457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0322" r="10540"/>
          <a:stretch>
            <a:fillRect/>
          </a:stretch>
        </p:blipFill>
        <p:spPr bwMode="auto">
          <a:xfrm>
            <a:off x="6357949" y="1357298"/>
            <a:ext cx="2161939" cy="178595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7" name="Picture 7" descr="D:\мастер класс розы\20200119_18164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00826" y="3643314"/>
            <a:ext cx="2153659" cy="250677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125" name="Picture 5" descr="D:\мастер класс розы\20200119_1737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14612" y="928671"/>
            <a:ext cx="1785950" cy="221224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3357562"/>
            <a:ext cx="55721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Полоской зеленой бумаги (ширина 1 см.)  начинаем обворачивать стебель от цветка, закрепив его с помощью клея.  Затем прикручиваем готовую веточку с листочками. </a:t>
            </a:r>
          </a:p>
          <a:p>
            <a:pPr indent="363538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Далее продолжаем обворачивать веточку. Конец бумажной полоски также закрепляем клеем.</a:t>
            </a:r>
          </a:p>
          <a:p>
            <a:pPr indent="363538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желании можно на стебель прикрепить</a:t>
            </a:r>
          </a:p>
          <a:p>
            <a:pPr indent="363538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 веточки с листочками.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Оформление стебелька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астер класс розы\20200120_210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0100" y="1214422"/>
            <a:ext cx="4204335" cy="438340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Декорирование цветка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59099"/>
            <a:ext cx="274485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Лепестки розы можно покрыть серебряным гелем с блеском.  Можно прикрепить мелкий прозрачный бисер, имитируя капельки росы. Декор цветка зависит от вашей фантазии. 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Наша роза готова.</a:t>
            </a:r>
          </a:p>
        </p:txBody>
      </p:sp>
    </p:spTree>
    <p:extLst>
      <p:ext uri="{BB962C8B-B14F-4D97-AF65-F5344CB8AC3E}">
        <p14:creationId xmlns:p14="http://schemas.microsoft.com/office/powerpoint/2010/main" val="7503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9"/>
            <a:ext cx="2249981" cy="264320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786190"/>
            <a:ext cx="2516813" cy="2515871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868" y="642918"/>
            <a:ext cx="521497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********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Роза – символ совершенства,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Мудрости и чистоты.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Признано её главенство,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Средь цветочной пестроты.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лепестках хранит царица,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Тайну нежности, любви.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может насладиться,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Эталоном красоты.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 букет – очарованье,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Дарит символ каждый цвет: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 – путь к любви, признанье,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Белый – чистоты завет.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(автор неизвестен)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 в презентации: Автор Гусева М.Ю.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Вензель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http://arabesko.ru/images/files/vector/wenzel/arabesko.ru_20.png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розе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http://axmama.ru/stihotvorno/stihi-pro-rozy-dlya-detej/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стер класс розы\20200119_18182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2517" r="6124"/>
          <a:stretch/>
        </p:blipFill>
        <p:spPr bwMode="auto">
          <a:xfrm>
            <a:off x="1187624" y="4077071"/>
            <a:ext cx="2805344" cy="211776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099" name="Picture 3" descr="D:\мастер класс розы\20200118_190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385" y="1052736"/>
            <a:ext cx="3783364" cy="266416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для работы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052736"/>
            <a:ext cx="35283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Ватные диски. (Можно окрасить)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Зеленая гофрированная бумага.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Медная проволока (для изготовления листьев).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Алюминиевая проволока (для стебля).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Клеевой пистолет.</a:t>
            </a: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 понадобиться: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Клей – карандаш.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Белые нитки.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Серебряный гель с блестками.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339752" y="332656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листьев: каркас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34722" y="4005064"/>
            <a:ext cx="70656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Медную проволоку нарезаем длиной 20 см. (1 шт.) и 10 см (5 шт.). Кончики закручиваем петелькой для лучшей фиксации бумажных листьев. Скручиваем из них каркас. Из гофрированной бумаги отрезаем ленту шириной 1 см. и обматываем проволочный каркас. Для лучшей фиксации бумажной ленты используем клей – карандаш или клеевой пистолет. </a:t>
            </a:r>
          </a:p>
        </p:txBody>
      </p:sp>
      <p:pic>
        <p:nvPicPr>
          <p:cNvPr id="4" name="Picture 4" descr="G:\мастер класс розы\20200119_1648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60951"/>
            <a:ext cx="1911665" cy="280831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G:\мастер класс розы\20200119_16444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7" r="57388"/>
          <a:stretch/>
        </p:blipFill>
        <p:spPr bwMode="auto">
          <a:xfrm>
            <a:off x="971600" y="960951"/>
            <a:ext cx="878889" cy="280831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мастер класс розы\20200119_16472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6" t="3469" r="8159"/>
          <a:stretch/>
        </p:blipFill>
        <p:spPr bwMode="auto">
          <a:xfrm>
            <a:off x="1979712" y="951062"/>
            <a:ext cx="1083075" cy="282808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G:\мастер класс розы\20200119_16444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46" t="4748" b="12272"/>
          <a:stretch/>
        </p:blipFill>
        <p:spPr bwMode="auto">
          <a:xfrm>
            <a:off x="3214677" y="928670"/>
            <a:ext cx="1500199" cy="285752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мастер класс розы\20200119_165554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06" r="10395"/>
          <a:stretch/>
        </p:blipFill>
        <p:spPr bwMode="auto">
          <a:xfrm>
            <a:off x="6804248" y="944426"/>
            <a:ext cx="1370792" cy="282483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82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листьев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G:\мастер класс розы\20200119_164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7"/>
            <a:ext cx="3528392" cy="229882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220072" y="1351796"/>
            <a:ext cx="31683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7800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гофрированной бумаги вырезаем 5 прямоугольников размером 3*5 см. Вырезаем из каждого фигуру по форме листа. Для придания ему более реалистической формы мы подкручиваем их по контуру двумя пальчиками. </a:t>
            </a:r>
          </a:p>
          <a:p>
            <a:pPr indent="177800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готовый каркас приклеиваем листочки. По желанию можно сделать веточку из 7 листьев.</a:t>
            </a:r>
          </a:p>
        </p:txBody>
      </p:sp>
      <p:pic>
        <p:nvPicPr>
          <p:cNvPr id="3074" name="Picture 2" descr="G:\мастер класс розы\20200119_1705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88" t="4569" r="11975" b="5030"/>
          <a:stretch/>
        </p:blipFill>
        <p:spPr bwMode="auto">
          <a:xfrm>
            <a:off x="3469689" y="3572278"/>
            <a:ext cx="1478293" cy="252101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мастер класс розы\20200119_16562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1" t="4073" r="7547" b="4995"/>
          <a:stretch/>
        </p:blipFill>
        <p:spPr bwMode="auto">
          <a:xfrm>
            <a:off x="1041629" y="3556502"/>
            <a:ext cx="2248373" cy="253679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1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мастер класс розы\20200119_1712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2" t="9086" r="17202" b="23091"/>
          <a:stretch/>
        </p:blipFill>
        <p:spPr bwMode="auto">
          <a:xfrm>
            <a:off x="6156175" y="3140968"/>
            <a:ext cx="1774549" cy="218937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мастер класс розы\20200119_170959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54198" y="731990"/>
            <a:ext cx="1101593" cy="141325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мастер класс розы\20200119_1711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769" y="887822"/>
            <a:ext cx="1566918" cy="110159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мастер класс розы\20200119_1712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6" t="9732" r="8954" b="23101"/>
          <a:stretch/>
        </p:blipFill>
        <p:spPr bwMode="auto">
          <a:xfrm>
            <a:off x="1043607" y="3140968"/>
            <a:ext cx="1843648" cy="218937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G:\мастер класс розы\20200119_1712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1" r="18986" b="19808"/>
          <a:stretch/>
        </p:blipFill>
        <p:spPr bwMode="auto">
          <a:xfrm>
            <a:off x="3599892" y="3140968"/>
            <a:ext cx="1728192" cy="220191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цветка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2088" y="1989415"/>
            <a:ext cx="32058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Распушить одну сторону диска. Это верх лепестка.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1989415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Нанести клей горизонтально на диск чуть пониже средней линии.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43607" y="5517232"/>
            <a:ext cx="70567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Наложить алюминиевую проволоку на диск с клеем и скрутить.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мастер класс розы\20200119_1713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57232"/>
            <a:ext cx="1579943" cy="286164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мастер класс розы\20200119_171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857232"/>
            <a:ext cx="1424218" cy="286164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цветка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1500174"/>
            <a:ext cx="3816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Таким образом мы приклеиваем лепестки цветка, формируя розу. Количество лепестков – на ваше усмотрение.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8998" t="7895" r="10017"/>
          <a:stretch>
            <a:fillRect/>
          </a:stretch>
        </p:blipFill>
        <p:spPr bwMode="auto">
          <a:xfrm>
            <a:off x="1071538" y="3805570"/>
            <a:ext cx="2571768" cy="250030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1483" t="11690" r="22561" b="4780"/>
          <a:stretch>
            <a:fillRect/>
          </a:stretch>
        </p:blipFill>
        <p:spPr bwMode="auto">
          <a:xfrm>
            <a:off x="3872616" y="3805571"/>
            <a:ext cx="1523390" cy="2480949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2693" t="10483" r="20186" b="27918"/>
          <a:stretch>
            <a:fillRect/>
          </a:stretch>
        </p:blipFill>
        <p:spPr bwMode="auto">
          <a:xfrm>
            <a:off x="5643570" y="3773820"/>
            <a:ext cx="2214578" cy="252215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3909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6507" r="8293"/>
          <a:stretch>
            <a:fillRect/>
          </a:stretch>
        </p:blipFill>
        <p:spPr bwMode="auto">
          <a:xfrm>
            <a:off x="857224" y="1214422"/>
            <a:ext cx="3684858" cy="2786082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3438" y="3571876"/>
            <a:ext cx="3315287" cy="2498719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39752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цветка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1500174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428736"/>
            <a:ext cx="3530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4625"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Цветок розы готов. Для более прочного крепления  можно  использовать обычные нитки.   Нужно потуже обмотать ими нижнюю часть цветка. </a:t>
            </a:r>
          </a:p>
        </p:txBody>
      </p:sp>
    </p:spTree>
    <p:extLst>
      <p:ext uri="{BB962C8B-B14F-4D97-AF65-F5344CB8AC3E}">
        <p14:creationId xmlns:p14="http://schemas.microsoft.com/office/powerpoint/2010/main" val="7503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астер класс розы\20200119_172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6834" t="9124" r="6036" b="15602"/>
          <a:stretch>
            <a:fillRect/>
          </a:stretch>
        </p:blipFill>
        <p:spPr bwMode="auto">
          <a:xfrm>
            <a:off x="1142976" y="4071942"/>
            <a:ext cx="3143272" cy="203388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51" name="Picture 3" descr="D:\мастер класс розы\20200119_172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9158" t="6351" r="10714" b="14267"/>
          <a:stretch>
            <a:fillRect/>
          </a:stretch>
        </p:blipFill>
        <p:spPr bwMode="auto">
          <a:xfrm>
            <a:off x="1238999" y="1081752"/>
            <a:ext cx="2261431" cy="161530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2052" name="Picture 4" descr="D:\мастер класс розы\20200119_1725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2153" t="17396" r="11458" b="20477"/>
          <a:stretch>
            <a:fillRect/>
          </a:stretch>
        </p:blipFill>
        <p:spPr bwMode="auto">
          <a:xfrm>
            <a:off x="5143503" y="1071546"/>
            <a:ext cx="2857521" cy="162359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214290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чашечки с чашелистиками.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4681" y="2863990"/>
            <a:ext cx="32058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Вырезать из бумаги  прямоугольник 6*8 см.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27542" y="2770527"/>
            <a:ext cx="3816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Нарезать с одной стороны прямоугольник на полоски шириной  1 см.  не дорезая до края 1,5 – 2 см.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4714884"/>
            <a:ext cx="3571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Скрутить каждую полоску в виде жгутика.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стер класс розы\20200119_173315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8966" t="9846" r="8621" b="27794"/>
          <a:stretch>
            <a:fillRect/>
          </a:stretch>
        </p:blipFill>
        <p:spPr bwMode="auto">
          <a:xfrm>
            <a:off x="1500166" y="3956280"/>
            <a:ext cx="2571768" cy="232683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099" name="Picture 3" descr="D:\мастер класс розы\20200119_173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4059" t="7443" r="8615" b="13164"/>
          <a:stretch>
            <a:fillRect/>
          </a:stretch>
        </p:blipFill>
        <p:spPr bwMode="auto">
          <a:xfrm>
            <a:off x="1571604" y="1071546"/>
            <a:ext cx="2000264" cy="19396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100" name="Picture 4" descr="D:\мастер класс розы\20200119_1731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794" b="7791"/>
          <a:stretch>
            <a:fillRect/>
          </a:stretch>
        </p:blipFill>
        <p:spPr bwMode="auto">
          <a:xfrm>
            <a:off x="5214942" y="1071546"/>
            <a:ext cx="2000264" cy="19396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214290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чашечки с чашелистиками.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6119" y="3127717"/>
            <a:ext cx="32058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Нанести горячий клей на нижнюю часть цветка.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127717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Приклеить заготовку по кругу.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4643446"/>
            <a:ext cx="36712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Чашечка с чашелистиками готова. </a:t>
            </a:r>
          </a:p>
        </p:txBody>
      </p:sp>
    </p:spTree>
    <p:extLst>
      <p:ext uri="{BB962C8B-B14F-4D97-AF65-F5344CB8AC3E}">
        <p14:creationId xmlns:p14="http://schemas.microsoft.com/office/powerpoint/2010/main" val="75034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467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Гусева МЮ</dc:creator>
  <cp:lastModifiedBy>ПК</cp:lastModifiedBy>
  <cp:revision>47</cp:revision>
  <dcterms:created xsi:type="dcterms:W3CDTF">2020-01-21T05:48:17Z</dcterms:created>
  <dcterms:modified xsi:type="dcterms:W3CDTF">2020-01-25T12:36:11Z</dcterms:modified>
</cp:coreProperties>
</file>