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0.jpg" ContentType="image/jpeg"/>
  <Override PartName="/ppt/media/image14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57" r:id="rId11"/>
    <p:sldId id="268" r:id="rId12"/>
    <p:sldId id="258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64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03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47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288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836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384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921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ext Box 4"/>
          <p:cNvSpPr txBox="1">
            <a:spLocks noChangeArrowheads="1"/>
          </p:cNvSpPr>
          <p:nvPr userDrawn="1"/>
        </p:nvSpPr>
        <p:spPr bwMode="auto">
          <a:xfrm>
            <a:off x="1979712" y="4011910"/>
            <a:ext cx="5328592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Автор: Панова Валентина Викторовна</a:t>
            </a:r>
          </a:p>
          <a:p>
            <a:pPr lvl="0" algn="ctr">
              <a:defRPr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учитель начальных классов МБОУ «Селекционная СОШ»</a:t>
            </a:r>
          </a:p>
          <a:p>
            <a:pPr lvl="0" algn="ctr">
              <a:defRPr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Льговского района Курской области</a:t>
            </a:r>
          </a:p>
          <a:p>
            <a:pPr lvl="0" algn="ctr">
              <a:defRPr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Сайт: «</a:t>
            </a:r>
            <a:r>
              <a:rPr lang="ru-RU" sz="1200" b="1" i="1" dirty="0" err="1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Лучата</a:t>
            </a: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» (</a:t>
            </a:r>
            <a:r>
              <a:rPr lang="en-US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http://panowavalentina.ucoz.net</a:t>
            </a: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)</a:t>
            </a:r>
          </a:p>
          <a:p>
            <a:pPr lvl="0" algn="ctr">
              <a:defRPr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2019 год</a:t>
            </a:r>
            <a:endParaRPr lang="ru-RU" sz="1200" b="1" i="1" dirty="0">
              <a:solidFill>
                <a:srgbClr val="00206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72008" y="267494"/>
            <a:ext cx="9252520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«О сказках и сказочках»</a:t>
            </a:r>
          </a:p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Интерактивная игра-викторина</a:t>
            </a:r>
          </a:p>
          <a:p>
            <a:pPr algn="ctr"/>
            <a:r>
              <a:rPr lang="ru-RU" sz="3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для учащихся</a:t>
            </a:r>
            <a:r>
              <a:rPr lang="ru-RU" sz="3200" b="1" cap="none" spc="0" baseline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 начальных классов</a:t>
            </a:r>
            <a:endParaRPr lang="ru-RU" sz="32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74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829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67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567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EF8DA-022B-41ED-A076-97E7E0AE8C75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8D63A-10D6-47B1-A521-26D400F8C7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-20538"/>
            <a:ext cx="1115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Панова В. В.</a:t>
            </a:r>
            <a:endParaRPr lang="ru-RU" sz="1200" i="1" dirty="0">
              <a:solidFill>
                <a:schemeClr val="tx2">
                  <a:lumMod val="60000"/>
                  <a:lumOff val="4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736x/d7/cd/c6/d7cdc61b321311761001fd0c645ad171--folk-art.jpg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s://ds05.infourok.ru/uploads/ex/119a/0007b2b9-cb752e65/img14.jpg" TargetMode="External"/><Relationship Id="rId7" Type="http://schemas.openxmlformats.org/officeDocument/2006/relationships/hyperlink" Target="https://nukadeti.ru/content/images/essence/tale/276/1265.jpg" TargetMode="External"/><Relationship Id="rId12" Type="http://schemas.openxmlformats.org/officeDocument/2006/relationships/hyperlink" Target="https://market-for.ru/img/products/99748-pazl-castorland-120-djujmovochka.jpg" TargetMode="External"/><Relationship Id="rId2" Type="http://schemas.openxmlformats.org/officeDocument/2006/relationships/hyperlink" Target="https://avatars.mds.yandex.net/get-pdb/1352825/582f88f6-aeac-4a5e-a898-efe4d0b92ffa/s120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eesona.ru/upload/358/cd654a5daf4d5027f7f8d96b0daa0a9f.jpg" TargetMode="External"/><Relationship Id="rId11" Type="http://schemas.openxmlformats.org/officeDocument/2006/relationships/hyperlink" Target="https://ds05.infourok.ru/uploads/ex/125e/000703b5-b640abd5/hello_html_m5bf304a5.jpg" TargetMode="External"/><Relationship Id="rId5" Type="http://schemas.openxmlformats.org/officeDocument/2006/relationships/hyperlink" Target="https://panmed.ua/wp-content/uploads/2016/05/b0b10da51a41138c591945bd270f8871.jpg" TargetMode="External"/><Relationship Id="rId10" Type="http://schemas.openxmlformats.org/officeDocument/2006/relationships/hyperlink" Target="http://cdn01.ru/files/users/images/cf/ff/cfff6f9759a0cce0bbd3d838c883ba62.jpg" TargetMode="External"/><Relationship Id="rId4" Type="http://schemas.openxmlformats.org/officeDocument/2006/relationships/hyperlink" Target="https://i.ytimg.com/vi/HyryHTPbyJE/maxresdefault.jpg" TargetMode="External"/><Relationship Id="rId9" Type="http://schemas.openxmlformats.org/officeDocument/2006/relationships/hyperlink" Target="https://ped-kopilka.ru/upload/blogs2/2019/1/9299_365ef88022fb19e7d5c0fdff74fee732.jpg.jpg" TargetMode="External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891939"/>
            <a:ext cx="1152128" cy="197960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16448"/>
            <a:ext cx="3039130" cy="2273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284" y="2355726"/>
            <a:ext cx="2096312" cy="289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8460432" y="123478"/>
            <a:ext cx="504056" cy="432048"/>
          </a:xfrm>
          <a:prstGeom prst="actionButtonInformati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45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Ракета 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Вертолёт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Ступа 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7494"/>
            <a:ext cx="849694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Аппарат, в котором Баба Яга совершает свои 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полёты</a:t>
            </a:r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? 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2" b="99692" l="0" r="100000"/>
                    </a14:imgEffect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5896" y="699542"/>
            <a:ext cx="3176897" cy="45384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Дюймовочка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Герда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Алиса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555628"/>
            <a:ext cx="4907102" cy="3536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1560" y="267494"/>
            <a:ext cx="80648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 Как звали самую маленькую 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девочку?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89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67494"/>
            <a:ext cx="31683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anose="02040502050405020303" pitchFamily="18" charset="0"/>
                <a:hlinkClick r:id="rId2"/>
              </a:rPr>
              <a:t>Фон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3"/>
              </a:rPr>
              <a:t>Репка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4"/>
              </a:rPr>
              <a:t>Кот, петух и лиса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5"/>
              </a:rPr>
              <a:t>Сестрица Алёнушка…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6"/>
              </a:rPr>
              <a:t>Емеля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err="1" smtClean="0">
                <a:latin typeface="Georgia" panose="02040502050405020303" pitchFamily="18" charset="0"/>
                <a:hlinkClick r:id="rId7"/>
              </a:rPr>
              <a:t>Хаврошечка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8"/>
              </a:rPr>
              <a:t>Гуси-лебеди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9"/>
              </a:rPr>
              <a:t>Приключение Буратино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10"/>
              </a:rPr>
              <a:t>Каша из топора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  <a:hlinkClick r:id="rId11"/>
              </a:rPr>
              <a:t>Баба Яга</a:t>
            </a:r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err="1" smtClean="0">
                <a:latin typeface="Georgia" panose="02040502050405020303" pitchFamily="18" charset="0"/>
                <a:hlinkClick r:id="rId12"/>
              </a:rPr>
              <a:t>Дюймовочка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3" name="Рисунок 2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550592"/>
            <a:ext cx="1496758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4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Репка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Редиска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Редька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36" b="996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787" y="1362518"/>
            <a:ext cx="4822581" cy="3613399"/>
          </a:xfrm>
          <a:prstGeom prst="rect">
            <a:avLst/>
          </a:prstGeom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1560" y="267494"/>
            <a:ext cx="806489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Какой овощ тянули дедка, бабка, внучка, Жучка, кошка, мышка?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644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Гусь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Петух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Индюк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86" b="100000" l="0" r="972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643" y="1275606"/>
            <a:ext cx="4402149" cy="393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3528" y="267494"/>
            <a:ext cx="86975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Кто поёт песенку «Несёт меня лиса за тёмные леса», призывая на помощь кота?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921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Барашка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Ягнёночка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Козлёночка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31" l="6830" r="971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3" r="3058"/>
          <a:stretch/>
        </p:blipFill>
        <p:spPr>
          <a:xfrm flipH="1">
            <a:off x="3023528" y="1842240"/>
            <a:ext cx="4810219" cy="3222886"/>
          </a:xfrm>
          <a:prstGeom prst="rect">
            <a:avLst/>
          </a:prstGeom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7504" y="267494"/>
            <a:ext cx="891358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В кого превратился братец Иванушка, который не послушался сестрицу 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Алёнушку</a:t>
            </a:r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510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Кастрюли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Вёдра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Чайники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635646"/>
            <a:ext cx="4123932" cy="3201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267494"/>
            <a:ext cx="848153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В сказке «По щучьему веленью» какие предметы с водой сами умели ходить?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54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Трёхглазка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Одноглазка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Двуглазка</a:t>
            </a:r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7" b="96552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774" y="2257482"/>
            <a:ext cx="4822581" cy="3076806"/>
          </a:xfrm>
          <a:prstGeom prst="rect">
            <a:avLst/>
          </a:prstGeom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3528" y="267494"/>
            <a:ext cx="86975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Вспомните, кто из героев сказки не уснул на травке и подглядывал за </a:t>
            </a:r>
            <a:r>
              <a:rPr lang="ru-RU" sz="32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Хаврошечкой</a:t>
            </a:r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118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Колобок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Репка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Гуси-лебеди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5"/>
          <a:stretch/>
        </p:blipFill>
        <p:spPr>
          <a:xfrm flipH="1">
            <a:off x="3563888" y="1112252"/>
            <a:ext cx="3312368" cy="3952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267494"/>
            <a:ext cx="813690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В какой сказке есть молочная речка с кисельными берегами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240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Джузеппе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Карло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Иван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2" b="89737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1" y="919943"/>
            <a:ext cx="2976696" cy="4619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267494"/>
            <a:ext cx="84815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Как звали отца Буратино?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695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51670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Из топора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23778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Из мяса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95886"/>
            <a:ext cx="2700000" cy="5760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Из гречки 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0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602" y="1461318"/>
            <a:ext cx="4610093" cy="3630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00" l="0" r="9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169218"/>
            <a:ext cx="1136718" cy="19531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3528" y="267494"/>
            <a:ext cx="86975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Из какого инструмента сварил суп солдат в русской сказке?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024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170</Words>
  <Application>Microsoft Office PowerPoint</Application>
  <PresentationFormat>Экран (16:9)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Панова</dc:creator>
  <cp:lastModifiedBy>Панова</cp:lastModifiedBy>
  <cp:revision>33</cp:revision>
  <dcterms:created xsi:type="dcterms:W3CDTF">2019-09-10T17:00:17Z</dcterms:created>
  <dcterms:modified xsi:type="dcterms:W3CDTF">2019-10-04T17:18:26Z</dcterms:modified>
</cp:coreProperties>
</file>