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5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64" d="100"/>
          <a:sy n="64" d="100"/>
        </p:scale>
        <p:origin x="-10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mW9lz9n_GFw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00808"/>
            <a:ext cx="7772400" cy="1470025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Внешняя политика России</a:t>
            </a:r>
            <a:b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 1705-1709 гг.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6014120"/>
            <a:ext cx="6400800" cy="843880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Автор – Красильникова И.С.</a:t>
            </a:r>
          </a:p>
          <a:p>
            <a:r>
              <a:rPr lang="ru-RU" sz="2000" b="1" i="1" dirty="0" smtClean="0">
                <a:solidFill>
                  <a:schemeClr val="bg1"/>
                </a:solidFill>
              </a:rPr>
              <a:t>учитель истории и обществознания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188640"/>
            <a:ext cx="5922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МАОУ «Школа № 19» г. Нижнего Новгорода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4032448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l"/>
            <a:r>
              <a:rPr lang="ru-RU" sz="4000" b="1" dirty="0" smtClean="0"/>
              <a:t>Обязательно</a:t>
            </a:r>
            <a:r>
              <a:rPr lang="ru-RU" sz="4000" dirty="0" smtClean="0"/>
              <a:t>: стр. 138-143 учебника – пересказ</a:t>
            </a:r>
            <a:br>
              <a:rPr lang="ru-RU" sz="4000" dirty="0" smtClean="0"/>
            </a:br>
            <a:r>
              <a:rPr lang="ru-RU" sz="4000" b="1" dirty="0" smtClean="0"/>
              <a:t>По выбору</a:t>
            </a:r>
            <a:r>
              <a:rPr lang="ru-RU" sz="4000" dirty="0" smtClean="0"/>
              <a:t>: нарисовать рисунок или написать эссе на тему «310-летие Полтавской битвы»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71893" y="260648"/>
            <a:ext cx="6207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Домашнее задание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4968552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514350" lvl="0" indent="-514350"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1. Верите ли вы, что во время Северной войны Карлом </a:t>
            </a:r>
            <a:r>
              <a:rPr lang="en-US" sz="2400" b="1" dirty="0" smtClean="0"/>
              <a:t>XII</a:t>
            </a:r>
            <a:r>
              <a:rPr lang="ru-RU" sz="2400" b="1" dirty="0" smtClean="0"/>
              <a:t> была захвачена польская столица Варшава?</a:t>
            </a:r>
            <a:br>
              <a:rPr lang="ru-RU" sz="2400" b="1" dirty="0" smtClean="0"/>
            </a:br>
            <a:r>
              <a:rPr lang="ru-RU" sz="2400" b="1" dirty="0" smtClean="0"/>
              <a:t>2. Верите ли вы, что к 1708 году все союзники России вышли из Северной войны, оставив Петра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 с Карлом </a:t>
            </a:r>
            <a:r>
              <a:rPr lang="en-US" sz="2400" b="1" dirty="0" smtClean="0"/>
              <a:t>XII</a:t>
            </a:r>
            <a:r>
              <a:rPr lang="ru-RU" sz="2400" b="1" dirty="0" smtClean="0"/>
              <a:t> один на один?</a:t>
            </a:r>
            <a:br>
              <a:rPr lang="ru-RU" sz="2400" b="1" dirty="0" smtClean="0"/>
            </a:br>
            <a:r>
              <a:rPr lang="ru-RU" sz="2400" b="1" dirty="0" smtClean="0"/>
              <a:t>3. Верите ли вы, что Полтавскую битву выиграла Швеция?</a:t>
            </a:r>
            <a:br>
              <a:rPr lang="ru-RU" sz="2400" b="1" dirty="0" smtClean="0"/>
            </a:br>
            <a:r>
              <a:rPr lang="ru-RU" sz="2400" b="1" dirty="0" smtClean="0"/>
              <a:t>4. Верите ли вы, что Петра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 предал гетман Украины?</a:t>
            </a:r>
            <a:br>
              <a:rPr lang="ru-RU" sz="2400" b="1" dirty="0" smtClean="0"/>
            </a:br>
            <a:r>
              <a:rPr lang="ru-RU" sz="2400" b="1" dirty="0" smtClean="0"/>
              <a:t>5. Верите ли вы, что во время Полтавской битвы общее руководство русскими войсками осуществлял Шереметьев?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61378" y="260648"/>
            <a:ext cx="5028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Верю – не верю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«Мать Полтавской баталии»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2" descr="1708lesna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85939"/>
            <a:ext cx="7416824" cy="453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86172" y="260648"/>
            <a:ext cx="53793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Формула ПОПС</a:t>
            </a:r>
            <a:endParaRPr lang="ru-RU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700808"/>
            <a:ext cx="8229600" cy="4525963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Я согласен/не согласен с Петром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что битва при Лесной – «мать Полтавской баталии»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Потому что…/ Так как…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Например…/ Я могу доказать это на примере… (следует привести не менее трёх примеров)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Таким образом…/ Поэтому…/ Исходя из вышесказанного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Полтавская битва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 descr="image1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340768"/>
            <a:ext cx="7903202" cy="4582820"/>
          </a:xfrm>
          <a:prstGeom prst="rect">
            <a:avLst/>
          </a:prstGeom>
        </p:spPr>
      </p:pic>
      <p:sp>
        <p:nvSpPr>
          <p:cNvPr id="5" name="Управляющая кнопка: фильм 4">
            <a:hlinkClick r:id="rId4" highlightClick="1"/>
          </p:cNvPr>
          <p:cNvSpPr/>
          <p:nvPr/>
        </p:nvSpPr>
        <p:spPr>
          <a:xfrm>
            <a:off x="0" y="5949280"/>
            <a:ext cx="827584" cy="908720"/>
          </a:xfrm>
          <a:prstGeom prst="actionButtonMovi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Поэма «Полтава»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1560" y="1484784"/>
          <a:ext cx="7848872" cy="45522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924436"/>
                <a:gridCol w="3924436"/>
              </a:tblGrid>
              <a:tr h="770671"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Цитата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Комментарий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16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4968552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514350" lvl="0" indent="-514350"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1. Верите ли вы, что во время Северной войны Карлом </a:t>
            </a:r>
            <a:r>
              <a:rPr lang="en-US" sz="2400" b="1" dirty="0" smtClean="0"/>
              <a:t>XII</a:t>
            </a:r>
            <a:r>
              <a:rPr lang="ru-RU" sz="2400" b="1" dirty="0" smtClean="0"/>
              <a:t> была захвачена польская столица Варшава?</a:t>
            </a:r>
            <a:br>
              <a:rPr lang="ru-RU" sz="2400" b="1" dirty="0" smtClean="0"/>
            </a:br>
            <a:r>
              <a:rPr lang="ru-RU" sz="2400" b="1" dirty="0" smtClean="0"/>
              <a:t>2. Верите ли вы, что к 1708 году все союзники России вышли из Северной войны, оставив Петра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 с Карлом </a:t>
            </a:r>
            <a:r>
              <a:rPr lang="en-US" sz="2400" b="1" dirty="0" smtClean="0"/>
              <a:t>XII</a:t>
            </a:r>
            <a:r>
              <a:rPr lang="ru-RU" sz="2400" b="1" dirty="0" smtClean="0"/>
              <a:t> один на один?</a:t>
            </a:r>
            <a:br>
              <a:rPr lang="ru-RU" sz="2400" b="1" dirty="0" smtClean="0"/>
            </a:br>
            <a:r>
              <a:rPr lang="ru-RU" sz="2400" b="1" dirty="0" smtClean="0"/>
              <a:t>3. Верите ли вы, что Полтавскую битву выиграла Швеция?</a:t>
            </a:r>
            <a:br>
              <a:rPr lang="ru-RU" sz="2400" b="1" dirty="0" smtClean="0"/>
            </a:br>
            <a:r>
              <a:rPr lang="ru-RU" sz="2400" b="1" dirty="0" smtClean="0"/>
              <a:t>4. Верите ли вы, что Петра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 предал гетман Украины?</a:t>
            </a:r>
            <a:br>
              <a:rPr lang="ru-RU" sz="2400" b="1" dirty="0" smtClean="0"/>
            </a:br>
            <a:r>
              <a:rPr lang="ru-RU" sz="2400" b="1" dirty="0" smtClean="0"/>
              <a:t>5. Верите ли вы, что во время Полтавской битвы общее руководство русскими войсками осуществлял Шереметьев?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61378" y="260648"/>
            <a:ext cx="5028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Верю – не верю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4968552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3200" b="1" dirty="0" smtClean="0"/>
              <a:t>1 строка </a:t>
            </a:r>
            <a:r>
              <a:rPr lang="ru-RU" sz="3200" dirty="0" smtClean="0"/>
              <a:t>– «Полтавская битва»</a:t>
            </a:r>
            <a:br>
              <a:rPr lang="ru-RU" sz="3200" dirty="0" smtClean="0"/>
            </a:br>
            <a:r>
              <a:rPr lang="ru-RU" sz="3200" b="1" dirty="0" smtClean="0"/>
              <a:t>2 строка </a:t>
            </a:r>
            <a:r>
              <a:rPr lang="ru-RU" sz="3200" dirty="0" smtClean="0"/>
              <a:t>– два прилагательных, выражающих главную мысль.</a:t>
            </a:r>
            <a:br>
              <a:rPr lang="ru-RU" sz="3200" dirty="0" smtClean="0"/>
            </a:br>
            <a:r>
              <a:rPr lang="ru-RU" sz="3200" b="1" dirty="0" smtClean="0"/>
              <a:t>3 строка </a:t>
            </a:r>
            <a:r>
              <a:rPr lang="ru-RU" sz="3200" dirty="0" smtClean="0"/>
              <a:t>– три глагола, описывающие действия в рамках темы.</a:t>
            </a:r>
            <a:br>
              <a:rPr lang="ru-RU" sz="3200" dirty="0" smtClean="0"/>
            </a:br>
            <a:r>
              <a:rPr lang="ru-RU" sz="3200" b="1" dirty="0" smtClean="0"/>
              <a:t>4 строка </a:t>
            </a:r>
            <a:r>
              <a:rPr lang="ru-RU" sz="3200" dirty="0" smtClean="0"/>
              <a:t>– фраза, несущая определенный смысл.</a:t>
            </a:r>
            <a:br>
              <a:rPr lang="ru-RU" sz="3200" dirty="0" smtClean="0"/>
            </a:br>
            <a:r>
              <a:rPr lang="ru-RU" sz="3200" b="1" dirty="0" smtClean="0"/>
              <a:t>5 строка </a:t>
            </a:r>
            <a:r>
              <a:rPr lang="ru-RU" sz="3200" dirty="0" smtClean="0"/>
              <a:t>– заключение в форме существительного (ассоциация с первым словом).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94327" y="260648"/>
            <a:ext cx="3163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Синквейн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 l="-46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5736" y="6237312"/>
            <a:ext cx="538743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М.В. Ломоносов "Полтавская баталия"</a:t>
            </a:r>
            <a:endParaRPr lang="ru-RU" sz="2400" b="1" dirty="0"/>
          </a:p>
        </p:txBody>
      </p:sp>
      <p:pic>
        <p:nvPicPr>
          <p:cNvPr id="8" name="Рисунок 7" descr="foto_96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736" y="6165304"/>
            <a:ext cx="441242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А.Е. </a:t>
            </a:r>
            <a:r>
              <a:rPr lang="ru-RU" sz="2400" b="1" dirty="0" err="1" smtClean="0"/>
              <a:t>Коцебу</a:t>
            </a:r>
            <a:r>
              <a:rPr lang="ru-RU" sz="2400" b="1" dirty="0" smtClean="0"/>
              <a:t> "Полтавская битва</a:t>
            </a:r>
            <a:r>
              <a:rPr lang="ru-RU" sz="2400" b="1" dirty="0" smtClean="0"/>
              <a:t>"</a:t>
            </a:r>
            <a:endParaRPr lang="ru-RU" sz="2400" b="1" dirty="0"/>
          </a:p>
        </p:txBody>
      </p:sp>
      <p:pic>
        <p:nvPicPr>
          <p:cNvPr id="11" name="Рисунок 10" descr="poltava_karl-1024x6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520" y="6165304"/>
            <a:ext cx="875335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Густав </a:t>
            </a:r>
            <a:r>
              <a:rPr lang="ru-RU" sz="2400" b="1" dirty="0" err="1" smtClean="0"/>
              <a:t>Седерстрём</a:t>
            </a:r>
            <a:r>
              <a:rPr lang="ru-RU" sz="2400" b="1" dirty="0" smtClean="0"/>
              <a:t> "Мазепа и Карл XII после Полтавской битвы</a:t>
            </a:r>
            <a:r>
              <a:rPr lang="ru-RU" sz="2400" b="1" dirty="0" smtClean="0"/>
              <a:t>"</a:t>
            </a:r>
            <a:endParaRPr lang="ru-RU" sz="2400" b="1" dirty="0"/>
          </a:p>
        </p:txBody>
      </p:sp>
      <p:pic>
        <p:nvPicPr>
          <p:cNvPr id="13" name="Рисунок 12" descr="_P1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59632" y="5949280"/>
            <a:ext cx="583839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Николас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Лармессен</a:t>
            </a:r>
            <a:r>
              <a:rPr lang="ru-RU" sz="2400" b="1" dirty="0" smtClean="0"/>
              <a:t> "Полтавская баталия"</a:t>
            </a:r>
            <a:endParaRPr lang="ru-RU" sz="2400" b="1" dirty="0"/>
          </a:p>
        </p:txBody>
      </p:sp>
      <p:pic>
        <p:nvPicPr>
          <p:cNvPr id="15" name="Рисунок 14" descr="Peter_the_Greate_in_Battle_of_Poltav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5877272"/>
            <a:ext cx="680090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Луи </a:t>
            </a:r>
            <a:r>
              <a:rPr lang="ru-RU" sz="2400" b="1" dirty="0" err="1" smtClean="0"/>
              <a:t>Каравак</a:t>
            </a:r>
            <a:r>
              <a:rPr lang="ru-RU" sz="2400" b="1" dirty="0" smtClean="0"/>
              <a:t> "Пётр Великий в Полтавской битве" </a:t>
            </a:r>
            <a:endParaRPr lang="ru-RU" sz="24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144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Внешняя политика России  в 1705-1709 гг.</vt:lpstr>
      <vt:lpstr>  1. Верите ли вы, что во время Северной войны Карлом XII была захвачена польская столица Варшава? 2. Верите ли вы, что к 1708 году все союзники России вышли из Северной войны, оставив Петра I с Карлом XII один на один? 3. Верите ли вы, что Полтавскую битву выиграла Швеция? 4. Верите ли вы, что Петра I предал гетман Украины? 5. Верите ли вы, что во время Полтавской битвы общее руководство русскими войсками осуществлял Шереметьев? </vt:lpstr>
      <vt:lpstr>«Мать Полтавской баталии»</vt:lpstr>
      <vt:lpstr>Слайд 4</vt:lpstr>
      <vt:lpstr>Полтавская битва</vt:lpstr>
      <vt:lpstr>Поэма «Полтава»</vt:lpstr>
      <vt:lpstr>  1. Верите ли вы, что во время Северной войны Карлом XII была захвачена польская столица Варшава? 2. Верите ли вы, что к 1708 году все союзники России вышли из Северной войны, оставив Петра I с Карлом XII один на один? 3. Верите ли вы, что Полтавскую битву выиграла Швеция? 4. Верите ли вы, что Петра I предал гетман Украины? 5. Верите ли вы, что во время Полтавской битвы общее руководство русскими войсками осуществлял Шереметьев? </vt:lpstr>
      <vt:lpstr>   1 строка – «Полтавская битва» 2 строка – два прилагательных, выражающих главную мысль. 3 строка – три глагола, описывающие действия в рамках темы. 4 строка – фраза, несущая определенный смысл. 5 строка – заключение в форме существительного (ассоциация с первым словом).  </vt:lpstr>
      <vt:lpstr>Слайд 9</vt:lpstr>
      <vt:lpstr>Обязательно: стр. 138-143 учебника – пересказ По выбору: нарисовать рисунок или написать эссе на тему «310-летие Полтавской битвы»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Внешняя политика России в 1705-1709 гг.</dc:title>
  <dc:creator>админ</dc:creator>
  <cp:lastModifiedBy>админ</cp:lastModifiedBy>
  <cp:revision>23</cp:revision>
  <dcterms:created xsi:type="dcterms:W3CDTF">2019-02-17T12:18:42Z</dcterms:created>
  <dcterms:modified xsi:type="dcterms:W3CDTF">2019-02-18T08:22:47Z</dcterms:modified>
</cp:coreProperties>
</file>