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handoutMasterIdLst>
    <p:handoutMasterId r:id="rId6"/>
  </p:handoutMasterIdLst>
  <p:sldIdLst>
    <p:sldId id="256" r:id="rId2"/>
    <p:sldId id="258" r:id="rId3"/>
    <p:sldId id="257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2D0D0"/>
    <a:srgbClr val="CC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429" autoAdjust="0"/>
    <p:restoredTop sz="94660"/>
  </p:normalViewPr>
  <p:slideViewPr>
    <p:cSldViewPr showGuides="1">
      <p:cViewPr>
        <p:scale>
          <a:sx n="62" d="100"/>
          <a:sy n="62" d="100"/>
        </p:scale>
        <p:origin x="-2100" y="-624"/>
      </p:cViewPr>
      <p:guideLst>
        <p:guide orient="horz" pos="138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F42FDF-B4CF-4AB5-812E-95FD46458F2D}" type="datetimeFigureOut">
              <a:rPr lang="ru-RU" smtClean="0"/>
              <a:pPr/>
              <a:t>18.12.2018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D5780F-AC17-4C83-AFBB-18495A304C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411538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11A269-984E-4438-8C20-7171B1073822}" type="datetimeFigureOut">
              <a:rPr lang="ru-RU" smtClean="0"/>
              <a:pPr/>
              <a:t>18.12.2018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032CD7-1AF3-4012-82B2-E74305EBE7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43937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032CD7-1AF3-4012-82B2-E74305EBE757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C94561-BCCA-4821-8249-C0895AE35855}" type="datetime1">
              <a:rPr lang="ru-RU" smtClean="0"/>
              <a:t>18.12.2018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http://mirhim.ucoz.ru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DDF79-DE99-4BE9-98A0-18C28A1519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E2FD3-F53B-4A11-A926-3F0EBB4122E8}" type="datetime1">
              <a:rPr lang="ru-RU" smtClean="0"/>
              <a:t>18.12.2018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http://mirhim.ucoz.ru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DDF79-DE99-4BE9-98A0-18C28A1519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C4778-E785-497C-94E1-01DE52E184FA}" type="datetime1">
              <a:rPr lang="ru-RU" smtClean="0"/>
              <a:t>18.12.2018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http://mirhim.ucoz.ru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DDF79-DE99-4BE9-98A0-18C28A1519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E183A-3EFF-46F9-B017-B487F0A336A2}" type="datetime1">
              <a:rPr lang="ru-RU" smtClean="0"/>
              <a:t>18.12.2018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http://mirhim.ucoz.ru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DDF79-DE99-4BE9-98A0-18C28A1519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BEF52-500A-4F3C-B92A-BA409947634D}" type="datetime1">
              <a:rPr lang="ru-RU" smtClean="0"/>
              <a:t>18.12.2018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http://mirhim.ucoz.ru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DDF79-DE99-4BE9-98A0-18C28A1519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CAF3C-2474-4DED-A7D5-A0DF22F9FEA9}" type="datetime1">
              <a:rPr lang="ru-RU" smtClean="0"/>
              <a:t>18.12.2018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http://mirhim.ucoz.ru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DDF79-DE99-4BE9-98A0-18C28A1519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4235A-3F74-4637-955A-045F99A98E4B}" type="datetime1">
              <a:rPr lang="ru-RU" smtClean="0"/>
              <a:t>18.12.2018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http://mirhim.ucoz.ru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DDF79-DE99-4BE9-98A0-18C28A1519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52BF7-CE28-4E33-B8CF-8610ADD3E01D}" type="datetime1">
              <a:rPr lang="ru-RU" smtClean="0"/>
              <a:t>18.12.2018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http://mirhim.ucoz.ru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DDF79-DE99-4BE9-98A0-18C28A1519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77462-D492-46B8-B078-C14F78F169B5}" type="datetime1">
              <a:rPr lang="ru-RU" smtClean="0"/>
              <a:t>18.12.2018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http://mirhim.ucoz.ru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DDF79-DE99-4BE9-98A0-18C28A1519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A3325-53AD-4FFF-A088-C7BA02A5852C}" type="datetime1">
              <a:rPr lang="ru-RU" smtClean="0"/>
              <a:t>18.12.2018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http://mirhim.ucoz.ru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DDF79-DE99-4BE9-98A0-18C28A1519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9B382-144C-45EA-9C49-44DDA189088F}" type="datetime1">
              <a:rPr lang="ru-RU" smtClean="0"/>
              <a:t>18.12.2018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http://mirhim.ucoz.ru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DDF79-DE99-4BE9-98A0-18C28A1519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384FB4-B8F1-4E1B-89C7-3F99C7059CA5}" type="datetime1">
              <a:rPr lang="ru-RU" smtClean="0"/>
              <a:t>18.12.2018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http://mirhim.ucoz.ru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9DDF79-DE99-4BE9-98A0-18C28A1519C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7.png"/><Relationship Id="rId18" Type="http://schemas.openxmlformats.org/officeDocument/2006/relationships/image" Target="../media/image22.png"/><Relationship Id="rId26" Type="http://schemas.openxmlformats.org/officeDocument/2006/relationships/image" Target="../media/image30.png"/><Relationship Id="rId39" Type="http://schemas.openxmlformats.org/officeDocument/2006/relationships/image" Target="../media/image42.png"/><Relationship Id="rId21" Type="http://schemas.openxmlformats.org/officeDocument/2006/relationships/image" Target="../media/image25.png"/><Relationship Id="rId34" Type="http://schemas.openxmlformats.org/officeDocument/2006/relationships/image" Target="../media/image37.png"/><Relationship Id="rId42" Type="http://schemas.openxmlformats.org/officeDocument/2006/relationships/image" Target="../media/image45.png"/><Relationship Id="rId47" Type="http://schemas.openxmlformats.org/officeDocument/2006/relationships/image" Target="../media/image50.png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0.png"/><Relationship Id="rId29" Type="http://schemas.openxmlformats.org/officeDocument/2006/relationships/image" Target="../media/image33.png"/><Relationship Id="rId1" Type="http://schemas.openxmlformats.org/officeDocument/2006/relationships/audio" Target="../media/audio1.wav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24" Type="http://schemas.openxmlformats.org/officeDocument/2006/relationships/image" Target="../media/image28.png"/><Relationship Id="rId32" Type="http://schemas.openxmlformats.org/officeDocument/2006/relationships/image" Target="../media/image36.png"/><Relationship Id="rId37" Type="http://schemas.openxmlformats.org/officeDocument/2006/relationships/image" Target="../media/image40.png"/><Relationship Id="rId40" Type="http://schemas.openxmlformats.org/officeDocument/2006/relationships/image" Target="../media/image43.png"/><Relationship Id="rId45" Type="http://schemas.openxmlformats.org/officeDocument/2006/relationships/image" Target="../media/image48.png"/><Relationship Id="rId5" Type="http://schemas.openxmlformats.org/officeDocument/2006/relationships/image" Target="../media/image9.png"/><Relationship Id="rId15" Type="http://schemas.openxmlformats.org/officeDocument/2006/relationships/image" Target="../media/image19.png"/><Relationship Id="rId23" Type="http://schemas.openxmlformats.org/officeDocument/2006/relationships/image" Target="../media/image27.png"/><Relationship Id="rId28" Type="http://schemas.openxmlformats.org/officeDocument/2006/relationships/image" Target="../media/image32.png"/><Relationship Id="rId36" Type="http://schemas.openxmlformats.org/officeDocument/2006/relationships/image" Target="../media/image39.png"/><Relationship Id="rId10" Type="http://schemas.openxmlformats.org/officeDocument/2006/relationships/image" Target="../media/image14.png"/><Relationship Id="rId19" Type="http://schemas.openxmlformats.org/officeDocument/2006/relationships/image" Target="../media/image23.png"/><Relationship Id="rId31" Type="http://schemas.openxmlformats.org/officeDocument/2006/relationships/image" Target="../media/image35.png"/><Relationship Id="rId44" Type="http://schemas.openxmlformats.org/officeDocument/2006/relationships/image" Target="../media/image47.png"/><Relationship Id="rId4" Type="http://schemas.openxmlformats.org/officeDocument/2006/relationships/image" Target="../media/image8.png"/><Relationship Id="rId9" Type="http://schemas.openxmlformats.org/officeDocument/2006/relationships/image" Target="../media/image13.png"/><Relationship Id="rId14" Type="http://schemas.openxmlformats.org/officeDocument/2006/relationships/image" Target="../media/image18.png"/><Relationship Id="rId22" Type="http://schemas.openxmlformats.org/officeDocument/2006/relationships/image" Target="../media/image26.png"/><Relationship Id="rId27" Type="http://schemas.openxmlformats.org/officeDocument/2006/relationships/image" Target="../media/image31.png"/><Relationship Id="rId30" Type="http://schemas.openxmlformats.org/officeDocument/2006/relationships/image" Target="../media/image34.png"/><Relationship Id="rId35" Type="http://schemas.openxmlformats.org/officeDocument/2006/relationships/image" Target="../media/image38.png"/><Relationship Id="rId43" Type="http://schemas.openxmlformats.org/officeDocument/2006/relationships/image" Target="../media/image46.png"/><Relationship Id="rId48" Type="http://schemas.openxmlformats.org/officeDocument/2006/relationships/slide" Target="slide2.xml"/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12" Type="http://schemas.openxmlformats.org/officeDocument/2006/relationships/image" Target="../media/image16.png"/><Relationship Id="rId17" Type="http://schemas.openxmlformats.org/officeDocument/2006/relationships/image" Target="../media/image21.png"/><Relationship Id="rId25" Type="http://schemas.openxmlformats.org/officeDocument/2006/relationships/image" Target="../media/image29.png"/><Relationship Id="rId33" Type="http://schemas.openxmlformats.org/officeDocument/2006/relationships/image" Target="../media/image1.png"/><Relationship Id="rId38" Type="http://schemas.openxmlformats.org/officeDocument/2006/relationships/image" Target="../media/image41.png"/><Relationship Id="rId46" Type="http://schemas.openxmlformats.org/officeDocument/2006/relationships/image" Target="../media/image49.png"/><Relationship Id="rId20" Type="http://schemas.openxmlformats.org/officeDocument/2006/relationships/image" Target="../media/image24.png"/><Relationship Id="rId41" Type="http://schemas.openxmlformats.org/officeDocument/2006/relationships/image" Target="../media/image4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52CDD-6B03-4BD9-9A6C-A43F2C631469}" type="datetime1">
              <a:rPr lang="ru-RU" smtClean="0"/>
              <a:t>18.12.2018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214290"/>
            <a:ext cx="8286808" cy="571504"/>
          </a:xfrm>
          <a:prstGeom prst="rect">
            <a:avLst/>
          </a:prstGeom>
          <a:gradFill flip="none" rotWithShape="1">
            <a:gsLst>
              <a:gs pos="0">
                <a:srgbClr val="C2D0D0">
                  <a:tint val="66000"/>
                  <a:satMod val="160000"/>
                </a:srgbClr>
              </a:gs>
              <a:gs pos="50000">
                <a:srgbClr val="C2D0D0">
                  <a:tint val="44500"/>
                  <a:satMod val="160000"/>
                </a:srgbClr>
              </a:gs>
              <a:gs pos="100000">
                <a:srgbClr val="C2D0D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000" b="1" dirty="0" smtClean="0">
              <a:solidFill>
                <a:schemeClr val="bg1"/>
              </a:solidFill>
              <a:latin typeface="Georgia" pitchFamily="18" charset="0"/>
            </a:endParaRPr>
          </a:p>
          <a:p>
            <a:pPr algn="ctr"/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Интерактивное учебное пособие  </a:t>
            </a:r>
          </a:p>
          <a:p>
            <a:pPr algn="ctr"/>
            <a:r>
              <a:rPr lang="en-US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 </a:t>
            </a:r>
            <a:endParaRPr lang="ru-RU" b="1" dirty="0">
              <a:solidFill>
                <a:schemeClr val="bg1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941385"/>
          </a:xfrm>
          <a:prstGeom prst="rect">
            <a:avLst/>
          </a:prstGeom>
          <a:gradFill flip="none" rotWithShape="1">
            <a:gsLst>
              <a:gs pos="0">
                <a:srgbClr val="C2D0D0">
                  <a:tint val="66000"/>
                  <a:satMod val="160000"/>
                </a:srgbClr>
              </a:gs>
              <a:gs pos="50000">
                <a:srgbClr val="C2D0D0">
                  <a:tint val="44500"/>
                  <a:satMod val="160000"/>
                </a:srgbClr>
              </a:gs>
              <a:gs pos="100000">
                <a:srgbClr val="C2D0D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>
            <a:normAutofit fontScale="90000"/>
          </a:bodyPr>
          <a:lstStyle/>
          <a:p>
            <a:pPr algn="ctr"/>
            <a:endParaRPr lang="en-US" sz="2000" b="1" dirty="0" smtClean="0">
              <a:solidFill>
                <a:schemeClr val="bg1"/>
              </a:solidFill>
              <a:latin typeface="Georgia" pitchFamily="18" charset="0"/>
            </a:endParaRPr>
          </a:p>
          <a:p>
            <a:pPr algn="ctr"/>
            <a: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Отношение солей азотной кислоты к нагреванию </a:t>
            </a:r>
            <a:endParaRPr lang="ru-RU" sz="2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  <a:p>
            <a:pPr algn="ctr"/>
            <a:r>
              <a:rPr lang="en-US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 </a:t>
            </a:r>
            <a:endParaRPr lang="ru-RU" b="1" dirty="0">
              <a:solidFill>
                <a:schemeClr val="bg1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11" name="Прямоугольник 10">
            <a:hlinkClick r:id="" action="ppaction://hlinkshowjump?jump=nextslide"/>
          </p:cNvPr>
          <p:cNvSpPr/>
          <p:nvPr/>
        </p:nvSpPr>
        <p:spPr>
          <a:xfrm>
            <a:off x="8786842" y="6500834"/>
            <a:ext cx="285784" cy="214314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Times New Roman"/>
              </a:rPr>
              <a:t>→</a:t>
            </a:r>
            <a:endParaRPr lang="ru-RU" sz="1600" b="1" baseline="-25000"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http://mirhim.ucoz.ru</a:t>
            </a: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357158" y="4786322"/>
            <a:ext cx="8429684" cy="1643074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85000"/>
                  <a:shade val="30000"/>
                  <a:satMod val="115000"/>
                </a:schemeClr>
              </a:gs>
              <a:gs pos="50000">
                <a:schemeClr val="tx1">
                  <a:lumMod val="85000"/>
                  <a:shade val="67500"/>
                  <a:satMod val="115000"/>
                </a:schemeClr>
              </a:gs>
              <a:gs pos="100000">
                <a:schemeClr val="tx1">
                  <a:lumMod val="85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solidFill>
              <a:schemeClr val="bg1"/>
            </a:soli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 smtClean="0">
              <a:solidFill>
                <a:schemeClr val="bg1"/>
              </a:solidFill>
              <a:latin typeface="Georgia" pitchFamily="18" charset="0"/>
            </a:endParaRPr>
          </a:p>
          <a:p>
            <a:pPr algn="ctr"/>
            <a: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Образуются </a:t>
            </a:r>
            <a:r>
              <a:rPr 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Me</a:t>
            </a:r>
            <a:r>
              <a:rPr lang="en-US" sz="4000" b="1" baseline="30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n+</a:t>
            </a:r>
            <a:r>
              <a:rPr 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(NO</a:t>
            </a:r>
            <a:r>
              <a:rPr lang="en-US" sz="4000" b="1" baseline="-25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2</a:t>
            </a:r>
            <a:r>
              <a:rPr lang="en-US" sz="4000" b="1" baseline="30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-</a:t>
            </a:r>
            <a:r>
              <a:rPr 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)</a:t>
            </a:r>
            <a:r>
              <a:rPr lang="en-US" sz="4000" b="1" baseline="-25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n </a:t>
            </a:r>
            <a:r>
              <a:rPr 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+</a:t>
            </a:r>
            <a:r>
              <a:rPr lang="en-US" sz="4000" b="1" baseline="-25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О</a:t>
            </a:r>
            <a:r>
              <a:rPr lang="ru-RU" sz="4000" b="1" baseline="-25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2</a:t>
            </a:r>
          </a:p>
          <a:p>
            <a:pPr algn="ctr"/>
            <a:endParaRPr lang="ru-RU" sz="2800" b="1" baseline="-25000" dirty="0" smtClean="0">
              <a:solidFill>
                <a:schemeClr val="bg1"/>
              </a:solidFill>
              <a:latin typeface="Georgia" pitchFamily="18" charset="0"/>
            </a:endParaRPr>
          </a:p>
          <a:p>
            <a:pPr algn="ctr"/>
            <a:endParaRPr lang="ru-RU" sz="2800" b="1" dirty="0" smtClean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78" name="Прямоугольник 77"/>
          <p:cNvSpPr/>
          <p:nvPr/>
        </p:nvSpPr>
        <p:spPr>
          <a:xfrm>
            <a:off x="357158" y="4786322"/>
            <a:ext cx="8429684" cy="1643074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85000"/>
                  <a:shade val="30000"/>
                  <a:satMod val="115000"/>
                </a:schemeClr>
              </a:gs>
              <a:gs pos="50000">
                <a:schemeClr val="tx1">
                  <a:lumMod val="85000"/>
                  <a:shade val="67500"/>
                  <a:satMod val="115000"/>
                </a:schemeClr>
              </a:gs>
              <a:gs pos="100000">
                <a:schemeClr val="tx1">
                  <a:lumMod val="85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solidFill>
              <a:schemeClr val="bg1"/>
            </a:soli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 smtClean="0">
              <a:solidFill>
                <a:schemeClr val="bg1"/>
              </a:solidFill>
              <a:latin typeface="Georgia" pitchFamily="18" charset="0"/>
            </a:endParaRPr>
          </a:p>
          <a:p>
            <a:pPr algn="ctr"/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Образуются </a:t>
            </a:r>
            <a:r>
              <a:rPr 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Me</a:t>
            </a:r>
            <a:r>
              <a:rPr lang="en-US" sz="3600" b="1" baseline="30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+n</a:t>
            </a:r>
            <a:r>
              <a:rPr lang="en-US" sz="3600" b="1" baseline="-25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2</a:t>
            </a:r>
            <a:r>
              <a:rPr 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O</a:t>
            </a:r>
            <a:r>
              <a:rPr lang="en-US" sz="3600" b="1" baseline="30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-2</a:t>
            </a:r>
            <a:r>
              <a:rPr lang="en-US" sz="3600" b="1" baseline="-25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n </a:t>
            </a:r>
            <a:r>
              <a:rPr 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+</a:t>
            </a:r>
            <a:r>
              <a:rPr lang="en-US" sz="3600" b="1" baseline="-25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NO</a:t>
            </a:r>
            <a:r>
              <a:rPr lang="en-US" sz="3600" b="1" baseline="-25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2  </a:t>
            </a:r>
            <a:r>
              <a:rPr 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+ </a:t>
            </a:r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О</a:t>
            </a:r>
            <a:r>
              <a:rPr lang="ru-RU" sz="3600" b="1" baseline="-25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2</a:t>
            </a:r>
          </a:p>
          <a:p>
            <a:pPr algn="ctr"/>
            <a:endParaRPr lang="ru-RU" sz="2800" b="1" baseline="-25000" dirty="0" smtClean="0">
              <a:solidFill>
                <a:schemeClr val="bg1"/>
              </a:solidFill>
              <a:latin typeface="Georgia" pitchFamily="18" charset="0"/>
            </a:endParaRPr>
          </a:p>
          <a:p>
            <a:pPr algn="ctr"/>
            <a:endParaRPr lang="ru-RU" sz="2800" b="1" dirty="0" smtClean="0">
              <a:solidFill>
                <a:schemeClr val="bg1"/>
              </a:solidFill>
              <a:latin typeface="Georgia" pitchFamily="18" charset="0"/>
            </a:endParaRPr>
          </a:p>
        </p:txBody>
      </p:sp>
      <p:grpSp>
        <p:nvGrpSpPr>
          <p:cNvPr id="38" name="Группа 37"/>
          <p:cNvGrpSpPr/>
          <p:nvPr/>
        </p:nvGrpSpPr>
        <p:grpSpPr>
          <a:xfrm>
            <a:off x="90546" y="1714488"/>
            <a:ext cx="2124000" cy="642942"/>
            <a:chOff x="214282" y="1714488"/>
            <a:chExt cx="2214578" cy="642942"/>
          </a:xfrm>
          <a:solidFill>
            <a:schemeClr val="tx1">
              <a:lumMod val="95000"/>
            </a:schemeClr>
          </a:solidFill>
        </p:grpSpPr>
        <p:sp>
          <p:nvSpPr>
            <p:cNvPr id="23" name="Прямоугольник 22"/>
            <p:cNvSpPr/>
            <p:nvPr/>
          </p:nvSpPr>
          <p:spPr>
            <a:xfrm>
              <a:off x="214282" y="1714488"/>
              <a:ext cx="2214578" cy="642942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Прямоугольник 29"/>
            <p:cNvSpPr/>
            <p:nvPr/>
          </p:nvSpPr>
          <p:spPr>
            <a:xfrm>
              <a:off x="1142976" y="1786131"/>
              <a:ext cx="388940" cy="500065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85000"/>
                    <a:shade val="30000"/>
                    <a:satMod val="115000"/>
                  </a:schemeClr>
                </a:gs>
                <a:gs pos="50000">
                  <a:schemeClr val="tx1">
                    <a:lumMod val="85000"/>
                    <a:shade val="67500"/>
                    <a:satMod val="115000"/>
                  </a:schemeClr>
                </a:gs>
                <a:gs pos="100000">
                  <a:schemeClr val="tx1">
                    <a:lumMod val="85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b="1" dirty="0" err="1" smtClean="0">
                  <a:solidFill>
                    <a:schemeClr val="bg1"/>
                  </a:solidFill>
                  <a:latin typeface="Georgia" pitchFamily="18" charset="0"/>
                </a:rPr>
                <a:t>Ba</a:t>
              </a:r>
              <a:endParaRPr lang="ru-RU" sz="1000" b="1" dirty="0">
                <a:solidFill>
                  <a:schemeClr val="bg1"/>
                </a:solidFill>
                <a:latin typeface="Georgia" pitchFamily="18" charset="0"/>
              </a:endParaRPr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1571604" y="1786131"/>
              <a:ext cx="388940" cy="500065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85000"/>
                    <a:shade val="30000"/>
                    <a:satMod val="115000"/>
                  </a:schemeClr>
                </a:gs>
                <a:gs pos="50000">
                  <a:schemeClr val="tx1">
                    <a:lumMod val="85000"/>
                    <a:shade val="67500"/>
                    <a:satMod val="115000"/>
                  </a:schemeClr>
                </a:gs>
                <a:gs pos="100000">
                  <a:schemeClr val="tx1">
                    <a:lumMod val="85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Georgia" pitchFamily="18" charset="0"/>
                </a:rPr>
                <a:t>Ca</a:t>
              </a:r>
              <a:endParaRPr lang="ru-RU" sz="1000" b="1" dirty="0">
                <a:solidFill>
                  <a:schemeClr val="bg1"/>
                </a:solidFill>
                <a:latin typeface="Georgia" pitchFamily="18" charset="0"/>
              </a:endParaRPr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714348" y="1786131"/>
              <a:ext cx="388940" cy="500065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85000"/>
                    <a:shade val="30000"/>
                    <a:satMod val="115000"/>
                  </a:schemeClr>
                </a:gs>
                <a:gs pos="50000">
                  <a:schemeClr val="tx1">
                    <a:lumMod val="85000"/>
                    <a:shade val="67500"/>
                    <a:satMod val="115000"/>
                  </a:schemeClr>
                </a:gs>
                <a:gs pos="100000">
                  <a:schemeClr val="tx1">
                    <a:lumMod val="85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Georgia" pitchFamily="18" charset="0"/>
                </a:rPr>
                <a:t>K</a:t>
              </a:r>
              <a:endParaRPr lang="ru-RU" sz="1000" b="1" dirty="0">
                <a:solidFill>
                  <a:schemeClr val="bg1"/>
                </a:solidFill>
                <a:latin typeface="Georgia" pitchFamily="18" charset="0"/>
              </a:endParaRPr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285720" y="1786131"/>
              <a:ext cx="388940" cy="500065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85000"/>
                    <a:shade val="30000"/>
                    <a:satMod val="115000"/>
                  </a:schemeClr>
                </a:gs>
                <a:gs pos="50000">
                  <a:schemeClr val="tx1">
                    <a:lumMod val="85000"/>
                    <a:shade val="67500"/>
                    <a:satMod val="115000"/>
                  </a:schemeClr>
                </a:gs>
                <a:gs pos="100000">
                  <a:schemeClr val="tx1">
                    <a:lumMod val="85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Georgia" pitchFamily="18" charset="0"/>
                </a:rPr>
                <a:t>Li</a:t>
              </a:r>
              <a:endParaRPr lang="ru-RU" sz="1000" b="1" dirty="0">
                <a:solidFill>
                  <a:schemeClr val="bg1"/>
                </a:solidFill>
                <a:latin typeface="Georgia" pitchFamily="18" charset="0"/>
              </a:endParaRPr>
            </a:p>
          </p:txBody>
        </p:sp>
        <p:sp>
          <p:nvSpPr>
            <p:cNvPr id="37" name="Прямоугольник 36"/>
            <p:cNvSpPr/>
            <p:nvPr/>
          </p:nvSpPr>
          <p:spPr>
            <a:xfrm>
              <a:off x="2000232" y="1785926"/>
              <a:ext cx="388940" cy="500065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85000"/>
                    <a:shade val="30000"/>
                    <a:satMod val="115000"/>
                  </a:schemeClr>
                </a:gs>
                <a:gs pos="50000">
                  <a:schemeClr val="tx1">
                    <a:lumMod val="85000"/>
                    <a:shade val="67500"/>
                    <a:satMod val="115000"/>
                  </a:schemeClr>
                </a:gs>
                <a:gs pos="100000">
                  <a:schemeClr val="tx1">
                    <a:lumMod val="85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Georgia" pitchFamily="18" charset="0"/>
                </a:rPr>
                <a:t>Na</a:t>
              </a:r>
              <a:endParaRPr lang="ru-RU" sz="1000" b="1" dirty="0">
                <a:solidFill>
                  <a:schemeClr val="bg1"/>
                </a:solidFill>
                <a:latin typeface="Georgia" pitchFamily="18" charset="0"/>
              </a:endParaRPr>
            </a:p>
          </p:txBody>
        </p:sp>
      </p:grpSp>
      <p:sp>
        <p:nvSpPr>
          <p:cNvPr id="5" name="Прямоугольник 4"/>
          <p:cNvSpPr/>
          <p:nvPr/>
        </p:nvSpPr>
        <p:spPr>
          <a:xfrm>
            <a:off x="428596" y="214290"/>
            <a:ext cx="8286808" cy="571504"/>
          </a:xfrm>
          <a:prstGeom prst="rect">
            <a:avLst/>
          </a:prstGeom>
          <a:gradFill flip="none" rotWithShape="1">
            <a:gsLst>
              <a:gs pos="0">
                <a:srgbClr val="C2D0D0">
                  <a:tint val="66000"/>
                  <a:satMod val="160000"/>
                </a:srgbClr>
              </a:gs>
              <a:gs pos="50000">
                <a:srgbClr val="C2D0D0">
                  <a:tint val="44500"/>
                  <a:satMod val="160000"/>
                </a:srgbClr>
              </a:gs>
              <a:gs pos="100000">
                <a:srgbClr val="C2D0D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000" b="1" dirty="0" smtClean="0">
              <a:solidFill>
                <a:schemeClr val="bg1"/>
              </a:solidFill>
              <a:latin typeface="Georgia" pitchFamily="18" charset="0"/>
            </a:endParaRPr>
          </a:p>
          <a:p>
            <a:pPr algn="ctr"/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Отношение солей азотной кислоты к нагреванию </a:t>
            </a:r>
          </a:p>
          <a:p>
            <a:pPr algn="ctr"/>
            <a:r>
              <a:rPr lang="en-US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 </a:t>
            </a:r>
            <a:endParaRPr lang="ru-RU" b="1" dirty="0">
              <a:solidFill>
                <a:schemeClr val="bg1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1142984"/>
            <a:ext cx="8286808" cy="357190"/>
          </a:xfrm>
          <a:prstGeom prst="rect">
            <a:avLst/>
          </a:prstGeom>
          <a:gradFill flip="none" rotWithShape="1">
            <a:gsLst>
              <a:gs pos="0">
                <a:srgbClr val="C2D0D0">
                  <a:tint val="66000"/>
                  <a:satMod val="160000"/>
                </a:srgbClr>
              </a:gs>
              <a:gs pos="50000">
                <a:srgbClr val="C2D0D0">
                  <a:tint val="44500"/>
                  <a:satMod val="160000"/>
                </a:srgbClr>
              </a:gs>
              <a:gs pos="100000">
                <a:srgbClr val="C2D0D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000" b="1" dirty="0" smtClean="0">
              <a:solidFill>
                <a:schemeClr val="bg1"/>
              </a:solidFill>
              <a:latin typeface="Georgia" pitchFamily="18" charset="0"/>
            </a:endParaRPr>
          </a:p>
          <a:p>
            <a:pPr algn="ctr"/>
            <a:endParaRPr lang="en-US" sz="2000" b="1" dirty="0" smtClean="0">
              <a:solidFill>
                <a:schemeClr val="bg1"/>
              </a:solidFill>
              <a:latin typeface="Georgia" pitchFamily="18" charset="0"/>
            </a:endParaRPr>
          </a:p>
          <a:p>
            <a:pPr algn="ctr"/>
            <a:r>
              <a:rPr lang="ru-RU" sz="1400" b="1" dirty="0" smtClean="0">
                <a:solidFill>
                  <a:schemeClr val="bg1"/>
                </a:solidFill>
                <a:latin typeface="Georgia" pitchFamily="18" charset="0"/>
              </a:rPr>
              <a:t>Электрохимический ряд напряжений металлов</a:t>
            </a:r>
          </a:p>
          <a:p>
            <a:pPr algn="ctr"/>
            <a:endParaRPr lang="ru-RU" sz="2000" b="1" dirty="0" smtClean="0">
              <a:solidFill>
                <a:schemeClr val="bg1"/>
              </a:solidFill>
              <a:latin typeface="Georgia" pitchFamily="18" charset="0"/>
            </a:endParaRPr>
          </a:p>
          <a:p>
            <a:pPr algn="ctr"/>
            <a:endParaRPr lang="ru-RU" sz="2800" b="1" dirty="0">
              <a:solidFill>
                <a:schemeClr val="bg1">
                  <a:lumMod val="50000"/>
                </a:schemeClr>
              </a:solidFill>
              <a:latin typeface="Georgia" pitchFamily="18" charset="0"/>
            </a:endParaRPr>
          </a:p>
        </p:txBody>
      </p:sp>
      <p:grpSp>
        <p:nvGrpSpPr>
          <p:cNvPr id="39" name="Группа 38"/>
          <p:cNvGrpSpPr/>
          <p:nvPr/>
        </p:nvGrpSpPr>
        <p:grpSpPr>
          <a:xfrm>
            <a:off x="357158" y="3000372"/>
            <a:ext cx="8429684" cy="1428760"/>
            <a:chOff x="214282" y="1714488"/>
            <a:chExt cx="2214578" cy="642942"/>
          </a:xfrm>
        </p:grpSpPr>
        <p:sp>
          <p:nvSpPr>
            <p:cNvPr id="40" name="Прямоугольник 39"/>
            <p:cNvSpPr/>
            <p:nvPr/>
          </p:nvSpPr>
          <p:spPr>
            <a:xfrm>
              <a:off x="214282" y="1714488"/>
              <a:ext cx="2214578" cy="642942"/>
            </a:xfrm>
            <a:prstGeom prst="rect">
              <a:avLst/>
            </a:prstGeom>
            <a:solidFill>
              <a:schemeClr val="tx1">
                <a:lumMod val="8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Прямоугольник 40"/>
            <p:cNvSpPr/>
            <p:nvPr/>
          </p:nvSpPr>
          <p:spPr>
            <a:xfrm>
              <a:off x="1142976" y="1786131"/>
              <a:ext cx="388940" cy="500065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85000"/>
                    <a:shade val="30000"/>
                    <a:satMod val="115000"/>
                  </a:schemeClr>
                </a:gs>
                <a:gs pos="50000">
                  <a:schemeClr val="tx1">
                    <a:lumMod val="85000"/>
                    <a:shade val="67500"/>
                    <a:satMod val="115000"/>
                  </a:schemeClr>
                </a:gs>
                <a:gs pos="100000">
                  <a:schemeClr val="tx1">
                    <a:lumMod val="85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600" b="1" dirty="0" err="1" smtClean="0">
                  <a:solidFill>
                    <a:schemeClr val="bg1"/>
                  </a:solidFill>
                  <a:latin typeface="Georgia" pitchFamily="18" charset="0"/>
                </a:rPr>
                <a:t>Ba</a:t>
              </a:r>
              <a:endParaRPr lang="ru-RU" sz="6600" b="1" dirty="0">
                <a:solidFill>
                  <a:schemeClr val="bg1"/>
                </a:solidFill>
                <a:latin typeface="Georgia" pitchFamily="18" charset="0"/>
              </a:endParaRPr>
            </a:p>
          </p:txBody>
        </p:sp>
        <p:sp>
          <p:nvSpPr>
            <p:cNvPr id="42" name="Прямоугольник 41"/>
            <p:cNvSpPr/>
            <p:nvPr/>
          </p:nvSpPr>
          <p:spPr>
            <a:xfrm>
              <a:off x="1571604" y="1786131"/>
              <a:ext cx="388940" cy="500065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85000"/>
                    <a:shade val="30000"/>
                    <a:satMod val="115000"/>
                  </a:schemeClr>
                </a:gs>
                <a:gs pos="50000">
                  <a:schemeClr val="tx1">
                    <a:lumMod val="85000"/>
                    <a:shade val="67500"/>
                    <a:satMod val="115000"/>
                  </a:schemeClr>
                </a:gs>
                <a:gs pos="100000">
                  <a:schemeClr val="tx1">
                    <a:lumMod val="85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600" b="1" dirty="0" smtClean="0">
                  <a:solidFill>
                    <a:schemeClr val="bg1"/>
                  </a:solidFill>
                  <a:latin typeface="Georgia" pitchFamily="18" charset="0"/>
                </a:rPr>
                <a:t>Ca</a:t>
              </a:r>
              <a:endParaRPr lang="ru-RU" sz="6600" b="1" dirty="0">
                <a:solidFill>
                  <a:schemeClr val="bg1"/>
                </a:solidFill>
                <a:latin typeface="Georgia" pitchFamily="18" charset="0"/>
              </a:endParaRPr>
            </a:p>
          </p:txBody>
        </p:sp>
        <p:sp>
          <p:nvSpPr>
            <p:cNvPr id="43" name="Прямоугольник 42"/>
            <p:cNvSpPr/>
            <p:nvPr/>
          </p:nvSpPr>
          <p:spPr>
            <a:xfrm>
              <a:off x="714348" y="1786131"/>
              <a:ext cx="388940" cy="500065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85000"/>
                    <a:shade val="30000"/>
                    <a:satMod val="115000"/>
                  </a:schemeClr>
                </a:gs>
                <a:gs pos="50000">
                  <a:schemeClr val="tx1">
                    <a:lumMod val="85000"/>
                    <a:shade val="67500"/>
                    <a:satMod val="115000"/>
                  </a:schemeClr>
                </a:gs>
                <a:gs pos="100000">
                  <a:schemeClr val="tx1">
                    <a:lumMod val="85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600" b="1" dirty="0" smtClean="0">
                  <a:solidFill>
                    <a:schemeClr val="bg1"/>
                  </a:solidFill>
                  <a:latin typeface="Georgia" pitchFamily="18" charset="0"/>
                </a:rPr>
                <a:t>K</a:t>
              </a:r>
              <a:endParaRPr lang="ru-RU" sz="6600" b="1" dirty="0">
                <a:solidFill>
                  <a:schemeClr val="bg1"/>
                </a:solidFill>
                <a:latin typeface="Georgia" pitchFamily="18" charset="0"/>
              </a:endParaRPr>
            </a:p>
          </p:txBody>
        </p:sp>
        <p:sp>
          <p:nvSpPr>
            <p:cNvPr id="44" name="Прямоугольник 43"/>
            <p:cNvSpPr/>
            <p:nvPr/>
          </p:nvSpPr>
          <p:spPr>
            <a:xfrm>
              <a:off x="285720" y="1786131"/>
              <a:ext cx="388940" cy="500065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85000"/>
                    <a:shade val="30000"/>
                    <a:satMod val="115000"/>
                  </a:schemeClr>
                </a:gs>
                <a:gs pos="50000">
                  <a:schemeClr val="tx1">
                    <a:lumMod val="85000"/>
                    <a:shade val="67500"/>
                    <a:satMod val="115000"/>
                  </a:schemeClr>
                </a:gs>
                <a:gs pos="100000">
                  <a:schemeClr val="tx1">
                    <a:lumMod val="85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600" b="1" dirty="0" smtClean="0">
                  <a:solidFill>
                    <a:schemeClr val="bg1"/>
                  </a:solidFill>
                  <a:latin typeface="Georgia" pitchFamily="18" charset="0"/>
                </a:rPr>
                <a:t>Li</a:t>
              </a:r>
              <a:endParaRPr lang="ru-RU" sz="6600" b="1" dirty="0">
                <a:solidFill>
                  <a:schemeClr val="bg1"/>
                </a:solidFill>
                <a:latin typeface="Georgia" pitchFamily="18" charset="0"/>
              </a:endParaRPr>
            </a:p>
          </p:txBody>
        </p:sp>
        <p:sp>
          <p:nvSpPr>
            <p:cNvPr id="45" name="Прямоугольник 44"/>
            <p:cNvSpPr/>
            <p:nvPr/>
          </p:nvSpPr>
          <p:spPr>
            <a:xfrm>
              <a:off x="2000232" y="1785926"/>
              <a:ext cx="388940" cy="500065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85000"/>
                    <a:shade val="30000"/>
                    <a:satMod val="115000"/>
                  </a:schemeClr>
                </a:gs>
                <a:gs pos="50000">
                  <a:schemeClr val="tx1">
                    <a:lumMod val="85000"/>
                    <a:shade val="67500"/>
                    <a:satMod val="115000"/>
                  </a:schemeClr>
                </a:gs>
                <a:gs pos="100000">
                  <a:schemeClr val="tx1">
                    <a:lumMod val="85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600" b="1" dirty="0" smtClean="0">
                  <a:solidFill>
                    <a:schemeClr val="bg1"/>
                  </a:solidFill>
                  <a:latin typeface="Georgia" pitchFamily="18" charset="0"/>
                </a:rPr>
                <a:t>Na</a:t>
              </a:r>
              <a:endParaRPr lang="ru-RU" sz="6600" b="1" dirty="0">
                <a:solidFill>
                  <a:schemeClr val="bg1"/>
                </a:solidFill>
                <a:latin typeface="Georgia" pitchFamily="18" charset="0"/>
              </a:endParaRPr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2214546" y="1714488"/>
            <a:ext cx="5508000" cy="642942"/>
            <a:chOff x="2428860" y="1714488"/>
            <a:chExt cx="5526000" cy="642942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2428860" y="1714488"/>
              <a:ext cx="5526000" cy="6429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>
              <a:solidFill>
                <a:schemeClr val="bg1"/>
              </a:solidFill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6" name="Прямоугольник 45"/>
            <p:cNvSpPr/>
            <p:nvPr/>
          </p:nvSpPr>
          <p:spPr>
            <a:xfrm>
              <a:off x="2500298" y="1785926"/>
              <a:ext cx="388940" cy="500065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85000"/>
                    <a:shade val="30000"/>
                    <a:satMod val="115000"/>
                  </a:schemeClr>
                </a:gs>
                <a:gs pos="50000">
                  <a:schemeClr val="tx1">
                    <a:lumMod val="85000"/>
                    <a:shade val="67500"/>
                    <a:satMod val="115000"/>
                  </a:schemeClr>
                </a:gs>
                <a:gs pos="100000">
                  <a:schemeClr val="tx1">
                    <a:lumMod val="85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Georgia" pitchFamily="18" charset="0"/>
                </a:rPr>
                <a:t>Mg</a:t>
              </a:r>
              <a:endParaRPr lang="ru-RU" sz="1000" b="1" dirty="0">
                <a:solidFill>
                  <a:schemeClr val="bg1"/>
                </a:solidFill>
                <a:latin typeface="Georgia" pitchFamily="18" charset="0"/>
              </a:endParaRPr>
            </a:p>
          </p:txBody>
        </p:sp>
        <p:sp>
          <p:nvSpPr>
            <p:cNvPr id="47" name="Прямоугольник 46"/>
            <p:cNvSpPr/>
            <p:nvPr/>
          </p:nvSpPr>
          <p:spPr>
            <a:xfrm>
              <a:off x="2897176" y="1785927"/>
              <a:ext cx="388940" cy="500065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85000"/>
                    <a:shade val="30000"/>
                    <a:satMod val="115000"/>
                  </a:schemeClr>
                </a:gs>
                <a:gs pos="50000">
                  <a:schemeClr val="tx1">
                    <a:lumMod val="85000"/>
                    <a:shade val="67500"/>
                    <a:satMod val="115000"/>
                  </a:schemeClr>
                </a:gs>
                <a:gs pos="100000">
                  <a:schemeClr val="tx1">
                    <a:lumMod val="85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Georgia" pitchFamily="18" charset="0"/>
                </a:rPr>
                <a:t>Be</a:t>
              </a:r>
              <a:endParaRPr lang="ru-RU" sz="1000" b="1" dirty="0">
                <a:solidFill>
                  <a:schemeClr val="bg1"/>
                </a:solidFill>
                <a:latin typeface="Georgia" pitchFamily="18" charset="0"/>
              </a:endParaRPr>
            </a:p>
          </p:txBody>
        </p:sp>
        <p:sp>
          <p:nvSpPr>
            <p:cNvPr id="48" name="Прямоугольник 47"/>
            <p:cNvSpPr/>
            <p:nvPr/>
          </p:nvSpPr>
          <p:spPr>
            <a:xfrm>
              <a:off x="3286116" y="1785926"/>
              <a:ext cx="388940" cy="500065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85000"/>
                    <a:shade val="30000"/>
                    <a:satMod val="115000"/>
                  </a:schemeClr>
                </a:gs>
                <a:gs pos="50000">
                  <a:schemeClr val="tx1">
                    <a:lumMod val="85000"/>
                    <a:shade val="67500"/>
                    <a:satMod val="115000"/>
                  </a:schemeClr>
                </a:gs>
                <a:gs pos="100000">
                  <a:schemeClr val="tx1">
                    <a:lumMod val="85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Georgia" pitchFamily="18" charset="0"/>
                </a:rPr>
                <a:t>Al</a:t>
              </a:r>
              <a:endParaRPr lang="ru-RU" sz="1000" b="1" dirty="0">
                <a:solidFill>
                  <a:schemeClr val="bg1"/>
                </a:solidFill>
                <a:latin typeface="Georgia" pitchFamily="18" charset="0"/>
              </a:endParaRPr>
            </a:p>
          </p:txBody>
        </p:sp>
        <p:sp>
          <p:nvSpPr>
            <p:cNvPr id="50" name="Прямоугольник 49"/>
            <p:cNvSpPr/>
            <p:nvPr/>
          </p:nvSpPr>
          <p:spPr>
            <a:xfrm>
              <a:off x="3714744" y="1785926"/>
              <a:ext cx="388940" cy="500065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85000"/>
                    <a:shade val="30000"/>
                    <a:satMod val="115000"/>
                  </a:schemeClr>
                </a:gs>
                <a:gs pos="50000">
                  <a:schemeClr val="tx1">
                    <a:lumMod val="85000"/>
                    <a:shade val="67500"/>
                    <a:satMod val="115000"/>
                  </a:schemeClr>
                </a:gs>
                <a:gs pos="100000">
                  <a:schemeClr val="tx1">
                    <a:lumMod val="85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00" b="1" dirty="0" err="1" smtClean="0">
                  <a:solidFill>
                    <a:schemeClr val="bg1"/>
                  </a:solidFill>
                  <a:latin typeface="Georgia" pitchFamily="18" charset="0"/>
                </a:rPr>
                <a:t>Mn</a:t>
              </a:r>
              <a:endParaRPr lang="ru-RU" sz="900" b="1" dirty="0">
                <a:solidFill>
                  <a:schemeClr val="bg1"/>
                </a:solidFill>
                <a:latin typeface="Georgia" pitchFamily="18" charset="0"/>
              </a:endParaRPr>
            </a:p>
          </p:txBody>
        </p:sp>
        <p:sp>
          <p:nvSpPr>
            <p:cNvPr id="51" name="Прямоугольник 50"/>
            <p:cNvSpPr/>
            <p:nvPr/>
          </p:nvSpPr>
          <p:spPr>
            <a:xfrm>
              <a:off x="4143372" y="1785926"/>
              <a:ext cx="388940" cy="500065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85000"/>
                    <a:shade val="30000"/>
                    <a:satMod val="115000"/>
                  </a:schemeClr>
                </a:gs>
                <a:gs pos="50000">
                  <a:schemeClr val="tx1">
                    <a:lumMod val="85000"/>
                    <a:shade val="67500"/>
                    <a:satMod val="115000"/>
                  </a:schemeClr>
                </a:gs>
                <a:gs pos="100000">
                  <a:schemeClr val="tx1">
                    <a:lumMod val="85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Georgia" pitchFamily="18" charset="0"/>
                </a:rPr>
                <a:t>Zn</a:t>
              </a:r>
              <a:endParaRPr lang="ru-RU" sz="1000" b="1" dirty="0">
                <a:solidFill>
                  <a:schemeClr val="bg1"/>
                </a:solidFill>
                <a:latin typeface="Georgia" pitchFamily="18" charset="0"/>
              </a:endParaRPr>
            </a:p>
          </p:txBody>
        </p:sp>
        <p:sp>
          <p:nvSpPr>
            <p:cNvPr id="52" name="Прямоугольник 51"/>
            <p:cNvSpPr/>
            <p:nvPr/>
          </p:nvSpPr>
          <p:spPr>
            <a:xfrm>
              <a:off x="4572000" y="1785926"/>
              <a:ext cx="388940" cy="500065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85000"/>
                    <a:shade val="30000"/>
                    <a:satMod val="115000"/>
                  </a:schemeClr>
                </a:gs>
                <a:gs pos="50000">
                  <a:schemeClr val="tx1">
                    <a:lumMod val="85000"/>
                    <a:shade val="67500"/>
                    <a:satMod val="115000"/>
                  </a:schemeClr>
                </a:gs>
                <a:gs pos="100000">
                  <a:schemeClr val="tx1">
                    <a:lumMod val="85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Georgia" pitchFamily="18" charset="0"/>
                </a:rPr>
                <a:t>Cr</a:t>
              </a:r>
              <a:endParaRPr lang="ru-RU" sz="1000" b="1" dirty="0">
                <a:solidFill>
                  <a:schemeClr val="bg1"/>
                </a:solidFill>
                <a:latin typeface="Georgia" pitchFamily="18" charset="0"/>
              </a:endParaRPr>
            </a:p>
          </p:txBody>
        </p:sp>
        <p:sp>
          <p:nvSpPr>
            <p:cNvPr id="53" name="Прямоугольник 52"/>
            <p:cNvSpPr/>
            <p:nvPr/>
          </p:nvSpPr>
          <p:spPr>
            <a:xfrm>
              <a:off x="4968878" y="1785926"/>
              <a:ext cx="388940" cy="500065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85000"/>
                    <a:shade val="30000"/>
                    <a:satMod val="115000"/>
                  </a:schemeClr>
                </a:gs>
                <a:gs pos="50000">
                  <a:schemeClr val="tx1">
                    <a:lumMod val="85000"/>
                    <a:shade val="67500"/>
                    <a:satMod val="115000"/>
                  </a:schemeClr>
                </a:gs>
                <a:gs pos="100000">
                  <a:schemeClr val="tx1">
                    <a:lumMod val="85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Georgia" pitchFamily="18" charset="0"/>
                </a:rPr>
                <a:t>Fe</a:t>
              </a:r>
              <a:endParaRPr lang="ru-RU" sz="1000" b="1" dirty="0">
                <a:solidFill>
                  <a:schemeClr val="bg1"/>
                </a:solidFill>
                <a:latin typeface="Georgia" pitchFamily="18" charset="0"/>
              </a:endParaRPr>
            </a:p>
          </p:txBody>
        </p:sp>
        <p:sp>
          <p:nvSpPr>
            <p:cNvPr id="54" name="Прямоугольник 53"/>
            <p:cNvSpPr/>
            <p:nvPr/>
          </p:nvSpPr>
          <p:spPr>
            <a:xfrm>
              <a:off x="5357818" y="1785927"/>
              <a:ext cx="388940" cy="500065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85000"/>
                    <a:shade val="30000"/>
                    <a:satMod val="115000"/>
                  </a:schemeClr>
                </a:gs>
                <a:gs pos="50000">
                  <a:schemeClr val="tx1">
                    <a:lumMod val="85000"/>
                    <a:shade val="67500"/>
                    <a:satMod val="115000"/>
                  </a:schemeClr>
                </a:gs>
                <a:gs pos="100000">
                  <a:schemeClr val="tx1">
                    <a:lumMod val="85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b="1" dirty="0" err="1" smtClean="0">
                  <a:solidFill>
                    <a:schemeClr val="bg1"/>
                  </a:solidFill>
                  <a:latin typeface="Georgia" pitchFamily="18" charset="0"/>
                </a:rPr>
                <a:t>Cd</a:t>
              </a:r>
              <a:endParaRPr lang="ru-RU" sz="1000" b="1" dirty="0">
                <a:solidFill>
                  <a:schemeClr val="bg1"/>
                </a:solidFill>
                <a:latin typeface="Georgia" pitchFamily="18" charset="0"/>
              </a:endParaRPr>
            </a:p>
          </p:txBody>
        </p:sp>
        <p:sp>
          <p:nvSpPr>
            <p:cNvPr id="55" name="Прямоугольник 54"/>
            <p:cNvSpPr/>
            <p:nvPr/>
          </p:nvSpPr>
          <p:spPr>
            <a:xfrm>
              <a:off x="5786446" y="1785927"/>
              <a:ext cx="388940" cy="500065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85000"/>
                    <a:shade val="30000"/>
                    <a:satMod val="115000"/>
                  </a:schemeClr>
                </a:gs>
                <a:gs pos="50000">
                  <a:schemeClr val="tx1">
                    <a:lumMod val="85000"/>
                    <a:shade val="67500"/>
                    <a:satMod val="115000"/>
                  </a:schemeClr>
                </a:gs>
                <a:gs pos="100000">
                  <a:schemeClr val="tx1">
                    <a:lumMod val="85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Georgia" pitchFamily="18" charset="0"/>
                </a:rPr>
                <a:t>Ni</a:t>
              </a:r>
              <a:endParaRPr lang="ru-RU" sz="1000" b="1" dirty="0">
                <a:solidFill>
                  <a:schemeClr val="bg1"/>
                </a:solidFill>
                <a:latin typeface="Georgia" pitchFamily="18" charset="0"/>
              </a:endParaRPr>
            </a:p>
          </p:txBody>
        </p:sp>
        <p:sp>
          <p:nvSpPr>
            <p:cNvPr id="56" name="Прямоугольник 55"/>
            <p:cNvSpPr/>
            <p:nvPr/>
          </p:nvSpPr>
          <p:spPr>
            <a:xfrm>
              <a:off x="6215074" y="1785927"/>
              <a:ext cx="388940" cy="500065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85000"/>
                    <a:shade val="30000"/>
                    <a:satMod val="115000"/>
                  </a:schemeClr>
                </a:gs>
                <a:gs pos="50000">
                  <a:schemeClr val="tx1">
                    <a:lumMod val="85000"/>
                    <a:shade val="67500"/>
                    <a:satMod val="115000"/>
                  </a:schemeClr>
                </a:gs>
                <a:gs pos="100000">
                  <a:schemeClr val="tx1">
                    <a:lumMod val="85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b="1" dirty="0" err="1" smtClean="0">
                  <a:solidFill>
                    <a:schemeClr val="bg1"/>
                  </a:solidFill>
                  <a:latin typeface="Georgia" pitchFamily="18" charset="0"/>
                </a:rPr>
                <a:t>Sn</a:t>
              </a:r>
              <a:endParaRPr lang="ru-RU" sz="1000" b="1" dirty="0">
                <a:solidFill>
                  <a:schemeClr val="bg1"/>
                </a:solidFill>
                <a:latin typeface="Georgia" pitchFamily="18" charset="0"/>
              </a:endParaRPr>
            </a:p>
          </p:txBody>
        </p:sp>
        <p:sp>
          <p:nvSpPr>
            <p:cNvPr id="57" name="Прямоугольник 56"/>
            <p:cNvSpPr/>
            <p:nvPr/>
          </p:nvSpPr>
          <p:spPr>
            <a:xfrm>
              <a:off x="6643702" y="1785926"/>
              <a:ext cx="388940" cy="500065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85000"/>
                    <a:shade val="30000"/>
                    <a:satMod val="115000"/>
                  </a:schemeClr>
                </a:gs>
                <a:gs pos="50000">
                  <a:schemeClr val="tx1">
                    <a:lumMod val="85000"/>
                    <a:shade val="67500"/>
                    <a:satMod val="115000"/>
                  </a:schemeClr>
                </a:gs>
                <a:gs pos="100000">
                  <a:schemeClr val="tx1">
                    <a:lumMod val="85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b="1" dirty="0" err="1" smtClean="0">
                  <a:solidFill>
                    <a:schemeClr val="bg1"/>
                  </a:solidFill>
                  <a:latin typeface="Georgia" pitchFamily="18" charset="0"/>
                </a:rPr>
                <a:t>Pb</a:t>
              </a:r>
              <a:endParaRPr lang="ru-RU" sz="1000" b="1" dirty="0">
                <a:solidFill>
                  <a:schemeClr val="bg1"/>
                </a:solidFill>
                <a:latin typeface="Georgia" pitchFamily="18" charset="0"/>
              </a:endParaRPr>
            </a:p>
          </p:txBody>
        </p:sp>
        <p:sp>
          <p:nvSpPr>
            <p:cNvPr id="58" name="Прямоугольник 57"/>
            <p:cNvSpPr/>
            <p:nvPr/>
          </p:nvSpPr>
          <p:spPr>
            <a:xfrm>
              <a:off x="7072330" y="1785926"/>
              <a:ext cx="388940" cy="500065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85000"/>
                    <a:shade val="30000"/>
                    <a:satMod val="115000"/>
                  </a:schemeClr>
                </a:gs>
                <a:gs pos="50000">
                  <a:schemeClr val="tx1">
                    <a:lumMod val="85000"/>
                    <a:shade val="67500"/>
                    <a:satMod val="115000"/>
                  </a:schemeClr>
                </a:gs>
                <a:gs pos="100000">
                  <a:schemeClr val="tx1">
                    <a:lumMod val="85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</a:rPr>
                <a:t>H</a:t>
              </a:r>
              <a:r>
                <a:rPr lang="en-US" sz="1200" b="1" baseline="-250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</a:rPr>
                <a:t>2</a:t>
              </a:r>
              <a:endParaRPr lang="ru-RU" sz="1200" b="1" baseline="-25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endParaRPr>
            </a:p>
          </p:txBody>
        </p:sp>
        <p:sp>
          <p:nvSpPr>
            <p:cNvPr id="59" name="Прямоугольник 58"/>
            <p:cNvSpPr/>
            <p:nvPr/>
          </p:nvSpPr>
          <p:spPr>
            <a:xfrm>
              <a:off x="7500958" y="1785927"/>
              <a:ext cx="388940" cy="500065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85000"/>
                    <a:shade val="30000"/>
                    <a:satMod val="115000"/>
                  </a:schemeClr>
                </a:gs>
                <a:gs pos="50000">
                  <a:schemeClr val="tx1">
                    <a:lumMod val="85000"/>
                    <a:shade val="67500"/>
                    <a:satMod val="115000"/>
                  </a:schemeClr>
                </a:gs>
                <a:gs pos="100000">
                  <a:schemeClr val="tx1">
                    <a:lumMod val="85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Georgia" pitchFamily="18" charset="0"/>
                </a:rPr>
                <a:t>Cu</a:t>
              </a:r>
              <a:endParaRPr lang="ru-RU" sz="1000" b="1" dirty="0">
                <a:solidFill>
                  <a:schemeClr val="bg1"/>
                </a:solidFill>
                <a:latin typeface="Georgia" pitchFamily="18" charset="0"/>
              </a:endParaRPr>
            </a:p>
          </p:txBody>
        </p:sp>
      </p:grpSp>
      <p:grpSp>
        <p:nvGrpSpPr>
          <p:cNvPr id="63" name="Группа 62"/>
          <p:cNvGrpSpPr/>
          <p:nvPr/>
        </p:nvGrpSpPr>
        <p:grpSpPr>
          <a:xfrm>
            <a:off x="357158" y="3000372"/>
            <a:ext cx="8429684" cy="1428760"/>
            <a:chOff x="2428860" y="1714488"/>
            <a:chExt cx="5526000" cy="642942"/>
          </a:xfrm>
        </p:grpSpPr>
        <p:sp>
          <p:nvSpPr>
            <p:cNvPr id="64" name="Прямоугольник 63"/>
            <p:cNvSpPr/>
            <p:nvPr/>
          </p:nvSpPr>
          <p:spPr>
            <a:xfrm>
              <a:off x="2428860" y="1714488"/>
              <a:ext cx="5526000" cy="6429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>
              <a:solidFill>
                <a:schemeClr val="bg1"/>
              </a:solidFill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65" name="Прямоугольник 64"/>
            <p:cNvSpPr/>
            <p:nvPr/>
          </p:nvSpPr>
          <p:spPr>
            <a:xfrm>
              <a:off x="2500298" y="1785926"/>
              <a:ext cx="388940" cy="500065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85000"/>
                    <a:shade val="30000"/>
                    <a:satMod val="115000"/>
                  </a:schemeClr>
                </a:gs>
                <a:gs pos="50000">
                  <a:schemeClr val="tx1">
                    <a:lumMod val="85000"/>
                    <a:shade val="67500"/>
                    <a:satMod val="115000"/>
                  </a:schemeClr>
                </a:gs>
                <a:gs pos="100000">
                  <a:schemeClr val="tx1">
                    <a:lumMod val="85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</a:rPr>
                <a:t>Mg</a:t>
              </a:r>
              <a:endPara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endParaRPr>
            </a:p>
          </p:txBody>
        </p:sp>
        <p:sp>
          <p:nvSpPr>
            <p:cNvPr id="66" name="Прямоугольник 65"/>
            <p:cNvSpPr/>
            <p:nvPr/>
          </p:nvSpPr>
          <p:spPr>
            <a:xfrm>
              <a:off x="2897176" y="1785927"/>
              <a:ext cx="388940" cy="500065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85000"/>
                    <a:shade val="30000"/>
                    <a:satMod val="115000"/>
                  </a:schemeClr>
                </a:gs>
                <a:gs pos="50000">
                  <a:schemeClr val="tx1">
                    <a:lumMod val="85000"/>
                    <a:shade val="67500"/>
                    <a:satMod val="115000"/>
                  </a:schemeClr>
                </a:gs>
                <a:gs pos="100000">
                  <a:schemeClr val="tx1">
                    <a:lumMod val="85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</a:rPr>
                <a:t>Be</a:t>
              </a:r>
              <a:endPara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endParaRPr>
            </a:p>
          </p:txBody>
        </p:sp>
        <p:sp>
          <p:nvSpPr>
            <p:cNvPr id="67" name="Прямоугольник 66"/>
            <p:cNvSpPr/>
            <p:nvPr/>
          </p:nvSpPr>
          <p:spPr>
            <a:xfrm>
              <a:off x="3286116" y="1785926"/>
              <a:ext cx="388940" cy="500065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85000"/>
                    <a:shade val="30000"/>
                    <a:satMod val="115000"/>
                  </a:schemeClr>
                </a:gs>
                <a:gs pos="50000">
                  <a:schemeClr val="tx1">
                    <a:lumMod val="85000"/>
                    <a:shade val="67500"/>
                    <a:satMod val="115000"/>
                  </a:schemeClr>
                </a:gs>
                <a:gs pos="100000">
                  <a:schemeClr val="tx1">
                    <a:lumMod val="85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</a:rPr>
                <a:t>Al</a:t>
              </a:r>
              <a:endPara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endParaRPr>
            </a:p>
          </p:txBody>
        </p:sp>
        <p:sp>
          <p:nvSpPr>
            <p:cNvPr id="68" name="Прямоугольник 67"/>
            <p:cNvSpPr/>
            <p:nvPr/>
          </p:nvSpPr>
          <p:spPr>
            <a:xfrm>
              <a:off x="3714744" y="1785926"/>
              <a:ext cx="388940" cy="500065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85000"/>
                    <a:shade val="30000"/>
                    <a:satMod val="115000"/>
                  </a:schemeClr>
                </a:gs>
                <a:gs pos="50000">
                  <a:schemeClr val="tx1">
                    <a:lumMod val="85000"/>
                    <a:shade val="67500"/>
                    <a:satMod val="115000"/>
                  </a:schemeClr>
                </a:gs>
                <a:gs pos="100000">
                  <a:schemeClr val="tx1">
                    <a:lumMod val="85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err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</a:rPr>
                <a:t>Mn</a:t>
              </a:r>
              <a:endPara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endParaRPr>
            </a:p>
          </p:txBody>
        </p:sp>
        <p:sp>
          <p:nvSpPr>
            <p:cNvPr id="69" name="Прямоугольник 68"/>
            <p:cNvSpPr/>
            <p:nvPr/>
          </p:nvSpPr>
          <p:spPr>
            <a:xfrm>
              <a:off x="4143372" y="1785926"/>
              <a:ext cx="388940" cy="500065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85000"/>
                    <a:shade val="30000"/>
                    <a:satMod val="115000"/>
                  </a:schemeClr>
                </a:gs>
                <a:gs pos="50000">
                  <a:schemeClr val="tx1">
                    <a:lumMod val="85000"/>
                    <a:shade val="67500"/>
                    <a:satMod val="115000"/>
                  </a:schemeClr>
                </a:gs>
                <a:gs pos="100000">
                  <a:schemeClr val="tx1">
                    <a:lumMod val="85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</a:rPr>
                <a:t>Zn</a:t>
              </a:r>
              <a:endPara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endParaRPr>
            </a:p>
          </p:txBody>
        </p:sp>
        <p:sp>
          <p:nvSpPr>
            <p:cNvPr id="70" name="Прямоугольник 69"/>
            <p:cNvSpPr/>
            <p:nvPr/>
          </p:nvSpPr>
          <p:spPr>
            <a:xfrm>
              <a:off x="4572000" y="1785926"/>
              <a:ext cx="388940" cy="500065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85000"/>
                    <a:shade val="30000"/>
                    <a:satMod val="115000"/>
                  </a:schemeClr>
                </a:gs>
                <a:gs pos="50000">
                  <a:schemeClr val="tx1">
                    <a:lumMod val="85000"/>
                    <a:shade val="67500"/>
                    <a:satMod val="115000"/>
                  </a:schemeClr>
                </a:gs>
                <a:gs pos="100000">
                  <a:schemeClr val="tx1">
                    <a:lumMod val="85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</a:rPr>
                <a:t>Cr</a:t>
              </a:r>
              <a:endPara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endParaRPr>
            </a:p>
          </p:txBody>
        </p:sp>
        <p:sp>
          <p:nvSpPr>
            <p:cNvPr id="71" name="Прямоугольник 70"/>
            <p:cNvSpPr/>
            <p:nvPr/>
          </p:nvSpPr>
          <p:spPr>
            <a:xfrm>
              <a:off x="4968878" y="1785926"/>
              <a:ext cx="388940" cy="500065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85000"/>
                    <a:shade val="30000"/>
                    <a:satMod val="115000"/>
                  </a:schemeClr>
                </a:gs>
                <a:gs pos="50000">
                  <a:schemeClr val="tx1">
                    <a:lumMod val="85000"/>
                    <a:shade val="67500"/>
                    <a:satMod val="115000"/>
                  </a:schemeClr>
                </a:gs>
                <a:gs pos="100000">
                  <a:schemeClr val="tx1">
                    <a:lumMod val="85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</a:rPr>
                <a:t>Fe</a:t>
              </a:r>
              <a:endPara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endParaRPr>
            </a:p>
          </p:txBody>
        </p:sp>
        <p:sp>
          <p:nvSpPr>
            <p:cNvPr id="72" name="Прямоугольник 71"/>
            <p:cNvSpPr/>
            <p:nvPr/>
          </p:nvSpPr>
          <p:spPr>
            <a:xfrm>
              <a:off x="5357818" y="1785927"/>
              <a:ext cx="388940" cy="500065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85000"/>
                    <a:shade val="30000"/>
                    <a:satMod val="115000"/>
                  </a:schemeClr>
                </a:gs>
                <a:gs pos="50000">
                  <a:schemeClr val="tx1">
                    <a:lumMod val="85000"/>
                    <a:shade val="67500"/>
                    <a:satMod val="115000"/>
                  </a:schemeClr>
                </a:gs>
                <a:gs pos="100000">
                  <a:schemeClr val="tx1">
                    <a:lumMod val="85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err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</a:rPr>
                <a:t>Cd</a:t>
              </a:r>
              <a:endPara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endParaRPr>
            </a:p>
          </p:txBody>
        </p:sp>
        <p:sp>
          <p:nvSpPr>
            <p:cNvPr id="73" name="Прямоугольник 72"/>
            <p:cNvSpPr/>
            <p:nvPr/>
          </p:nvSpPr>
          <p:spPr>
            <a:xfrm>
              <a:off x="5786446" y="1785927"/>
              <a:ext cx="388940" cy="500065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85000"/>
                    <a:shade val="30000"/>
                    <a:satMod val="115000"/>
                  </a:schemeClr>
                </a:gs>
                <a:gs pos="50000">
                  <a:schemeClr val="tx1">
                    <a:lumMod val="85000"/>
                    <a:shade val="67500"/>
                    <a:satMod val="115000"/>
                  </a:schemeClr>
                </a:gs>
                <a:gs pos="100000">
                  <a:schemeClr val="tx1">
                    <a:lumMod val="85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</a:rPr>
                <a:t>Ni</a:t>
              </a:r>
              <a:endPara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endParaRPr>
            </a:p>
          </p:txBody>
        </p:sp>
        <p:sp>
          <p:nvSpPr>
            <p:cNvPr id="74" name="Прямоугольник 73"/>
            <p:cNvSpPr/>
            <p:nvPr/>
          </p:nvSpPr>
          <p:spPr>
            <a:xfrm>
              <a:off x="6215074" y="1785927"/>
              <a:ext cx="388940" cy="500065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85000"/>
                    <a:shade val="30000"/>
                    <a:satMod val="115000"/>
                  </a:schemeClr>
                </a:gs>
                <a:gs pos="50000">
                  <a:schemeClr val="tx1">
                    <a:lumMod val="85000"/>
                    <a:shade val="67500"/>
                    <a:satMod val="115000"/>
                  </a:schemeClr>
                </a:gs>
                <a:gs pos="100000">
                  <a:schemeClr val="tx1">
                    <a:lumMod val="85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err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</a:rPr>
                <a:t>Sn</a:t>
              </a:r>
              <a:endPara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endParaRPr>
            </a:p>
          </p:txBody>
        </p:sp>
        <p:sp>
          <p:nvSpPr>
            <p:cNvPr id="75" name="Прямоугольник 74"/>
            <p:cNvSpPr/>
            <p:nvPr/>
          </p:nvSpPr>
          <p:spPr>
            <a:xfrm>
              <a:off x="6643702" y="1785926"/>
              <a:ext cx="388940" cy="500065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85000"/>
                    <a:shade val="30000"/>
                    <a:satMod val="115000"/>
                  </a:schemeClr>
                </a:gs>
                <a:gs pos="50000">
                  <a:schemeClr val="tx1">
                    <a:lumMod val="85000"/>
                    <a:shade val="67500"/>
                    <a:satMod val="115000"/>
                  </a:schemeClr>
                </a:gs>
                <a:gs pos="100000">
                  <a:schemeClr val="tx1">
                    <a:lumMod val="85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err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</a:rPr>
                <a:t>Pb</a:t>
              </a:r>
              <a:endPara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endParaRPr>
            </a:p>
          </p:txBody>
        </p:sp>
        <p:sp>
          <p:nvSpPr>
            <p:cNvPr id="76" name="Прямоугольник 75"/>
            <p:cNvSpPr/>
            <p:nvPr/>
          </p:nvSpPr>
          <p:spPr>
            <a:xfrm>
              <a:off x="7072330" y="1785926"/>
              <a:ext cx="388940" cy="500065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85000"/>
                    <a:shade val="30000"/>
                    <a:satMod val="115000"/>
                  </a:schemeClr>
                </a:gs>
                <a:gs pos="50000">
                  <a:schemeClr val="tx1">
                    <a:lumMod val="85000"/>
                    <a:shade val="67500"/>
                    <a:satMod val="115000"/>
                  </a:schemeClr>
                </a:gs>
                <a:gs pos="100000">
                  <a:schemeClr val="tx1">
                    <a:lumMod val="85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</a:rPr>
                <a:t>H</a:t>
              </a:r>
              <a:r>
                <a:rPr lang="en-US" sz="2400" b="1" baseline="-250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</a:rPr>
                <a:t>2</a:t>
              </a:r>
              <a:endParaRPr lang="ru-RU" sz="2400" b="1" baseline="-25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endParaRPr>
            </a:p>
          </p:txBody>
        </p:sp>
        <p:sp>
          <p:nvSpPr>
            <p:cNvPr id="77" name="Прямоугольник 76"/>
            <p:cNvSpPr/>
            <p:nvPr/>
          </p:nvSpPr>
          <p:spPr>
            <a:xfrm>
              <a:off x="7500958" y="1785927"/>
              <a:ext cx="388940" cy="500065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85000"/>
                    <a:shade val="30000"/>
                    <a:satMod val="115000"/>
                  </a:schemeClr>
                </a:gs>
                <a:gs pos="50000">
                  <a:schemeClr val="tx1">
                    <a:lumMod val="85000"/>
                    <a:shade val="67500"/>
                    <a:satMod val="115000"/>
                  </a:schemeClr>
                </a:gs>
                <a:gs pos="100000">
                  <a:schemeClr val="tx1">
                    <a:lumMod val="85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</a:rPr>
                <a:t>Cu</a:t>
              </a:r>
              <a:endPara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endParaRPr>
            </a:p>
          </p:txBody>
        </p:sp>
      </p:grpSp>
      <p:grpSp>
        <p:nvGrpSpPr>
          <p:cNvPr id="82" name="Группа 81"/>
          <p:cNvGrpSpPr/>
          <p:nvPr/>
        </p:nvGrpSpPr>
        <p:grpSpPr>
          <a:xfrm>
            <a:off x="7715272" y="1714488"/>
            <a:ext cx="1332000" cy="642942"/>
            <a:chOff x="7786742" y="1714488"/>
            <a:chExt cx="1357290" cy="642942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7786742" y="1714488"/>
              <a:ext cx="1357290" cy="642942"/>
            </a:xfrm>
            <a:prstGeom prst="rect">
              <a:avLst/>
            </a:prstGeom>
            <a:solidFill>
              <a:schemeClr val="tx1">
                <a:lumMod val="85000"/>
              </a:schemeClr>
            </a:solidFill>
            <a:ln>
              <a:solidFill>
                <a:schemeClr val="bg1"/>
              </a:solidFill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9" name="Прямоугольник 78"/>
            <p:cNvSpPr/>
            <p:nvPr/>
          </p:nvSpPr>
          <p:spPr>
            <a:xfrm>
              <a:off x="7858180" y="1785926"/>
              <a:ext cx="388940" cy="500065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85000"/>
                    <a:shade val="30000"/>
                    <a:satMod val="115000"/>
                  </a:schemeClr>
                </a:gs>
                <a:gs pos="50000">
                  <a:schemeClr val="tx1">
                    <a:lumMod val="85000"/>
                    <a:shade val="67500"/>
                    <a:satMod val="115000"/>
                  </a:schemeClr>
                </a:gs>
                <a:gs pos="100000">
                  <a:schemeClr val="tx1">
                    <a:lumMod val="85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Georgia" pitchFamily="18" charset="0"/>
                </a:rPr>
                <a:t>Ag</a:t>
              </a:r>
              <a:endParaRPr lang="ru-RU" sz="1000" b="1" dirty="0">
                <a:solidFill>
                  <a:schemeClr val="bg1"/>
                </a:solidFill>
                <a:latin typeface="Georgia" pitchFamily="18" charset="0"/>
              </a:endParaRPr>
            </a:p>
          </p:txBody>
        </p:sp>
        <p:sp>
          <p:nvSpPr>
            <p:cNvPr id="80" name="Прямоугольник 79"/>
            <p:cNvSpPr/>
            <p:nvPr/>
          </p:nvSpPr>
          <p:spPr>
            <a:xfrm>
              <a:off x="8286808" y="1785927"/>
              <a:ext cx="388940" cy="500065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85000"/>
                    <a:shade val="30000"/>
                    <a:satMod val="115000"/>
                  </a:schemeClr>
                </a:gs>
                <a:gs pos="50000">
                  <a:schemeClr val="tx1">
                    <a:lumMod val="85000"/>
                    <a:shade val="67500"/>
                    <a:satMod val="115000"/>
                  </a:schemeClr>
                </a:gs>
                <a:gs pos="100000">
                  <a:schemeClr val="tx1">
                    <a:lumMod val="85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Georgia" pitchFamily="18" charset="0"/>
                </a:rPr>
                <a:t>Hg</a:t>
              </a:r>
              <a:endParaRPr lang="ru-RU" sz="1000" b="1" dirty="0">
                <a:solidFill>
                  <a:schemeClr val="bg1"/>
                </a:solidFill>
                <a:latin typeface="Georgia" pitchFamily="18" charset="0"/>
              </a:endParaRPr>
            </a:p>
          </p:txBody>
        </p:sp>
        <p:sp>
          <p:nvSpPr>
            <p:cNvPr id="81" name="Прямоугольник 80"/>
            <p:cNvSpPr/>
            <p:nvPr/>
          </p:nvSpPr>
          <p:spPr>
            <a:xfrm>
              <a:off x="8715436" y="1785926"/>
              <a:ext cx="388940" cy="500065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85000"/>
                    <a:shade val="30000"/>
                    <a:satMod val="115000"/>
                  </a:schemeClr>
                </a:gs>
                <a:gs pos="50000">
                  <a:schemeClr val="tx1">
                    <a:lumMod val="85000"/>
                    <a:shade val="67500"/>
                    <a:satMod val="115000"/>
                  </a:schemeClr>
                </a:gs>
                <a:gs pos="100000">
                  <a:schemeClr val="tx1">
                    <a:lumMod val="85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Georgia" pitchFamily="18" charset="0"/>
                </a:rPr>
                <a:t>Au</a:t>
              </a:r>
              <a:endParaRPr lang="ru-RU" sz="1000" b="1" dirty="0">
                <a:solidFill>
                  <a:schemeClr val="bg1"/>
                </a:solidFill>
                <a:latin typeface="Georgia" pitchFamily="18" charset="0"/>
              </a:endParaRPr>
            </a:p>
          </p:txBody>
        </p:sp>
      </p:grpSp>
      <p:grpSp>
        <p:nvGrpSpPr>
          <p:cNvPr id="83" name="Группа 82"/>
          <p:cNvGrpSpPr/>
          <p:nvPr/>
        </p:nvGrpSpPr>
        <p:grpSpPr>
          <a:xfrm>
            <a:off x="357158" y="3000372"/>
            <a:ext cx="8429684" cy="1428760"/>
            <a:chOff x="7786742" y="1714488"/>
            <a:chExt cx="1357290" cy="642942"/>
          </a:xfrm>
        </p:grpSpPr>
        <p:sp>
          <p:nvSpPr>
            <p:cNvPr id="84" name="Прямоугольник 83"/>
            <p:cNvSpPr/>
            <p:nvPr/>
          </p:nvSpPr>
          <p:spPr>
            <a:xfrm>
              <a:off x="7786742" y="1714488"/>
              <a:ext cx="1357290" cy="642942"/>
            </a:xfrm>
            <a:prstGeom prst="rect">
              <a:avLst/>
            </a:prstGeom>
            <a:solidFill>
              <a:schemeClr val="tx1">
                <a:lumMod val="85000"/>
              </a:schemeClr>
            </a:solidFill>
            <a:ln>
              <a:solidFill>
                <a:schemeClr val="bg1"/>
              </a:solidFill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5" name="Прямоугольник 84"/>
            <p:cNvSpPr/>
            <p:nvPr/>
          </p:nvSpPr>
          <p:spPr>
            <a:xfrm>
              <a:off x="7858180" y="1785926"/>
              <a:ext cx="388940" cy="500065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85000"/>
                    <a:shade val="30000"/>
                    <a:satMod val="115000"/>
                  </a:schemeClr>
                </a:gs>
                <a:gs pos="50000">
                  <a:schemeClr val="tx1">
                    <a:lumMod val="85000"/>
                    <a:shade val="67500"/>
                    <a:satMod val="115000"/>
                  </a:schemeClr>
                </a:gs>
                <a:gs pos="100000">
                  <a:schemeClr val="tx1">
                    <a:lumMod val="85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2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</a:rPr>
                <a:t>Ag</a:t>
              </a:r>
              <a:endParaRPr lang="ru-RU" sz="7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endParaRPr>
            </a:p>
          </p:txBody>
        </p:sp>
        <p:sp>
          <p:nvSpPr>
            <p:cNvPr id="86" name="Прямоугольник 85"/>
            <p:cNvSpPr/>
            <p:nvPr/>
          </p:nvSpPr>
          <p:spPr>
            <a:xfrm>
              <a:off x="8286808" y="1785927"/>
              <a:ext cx="388940" cy="500065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85000"/>
                    <a:shade val="30000"/>
                    <a:satMod val="115000"/>
                  </a:schemeClr>
                </a:gs>
                <a:gs pos="50000">
                  <a:schemeClr val="tx1">
                    <a:lumMod val="85000"/>
                    <a:shade val="67500"/>
                    <a:satMod val="115000"/>
                  </a:schemeClr>
                </a:gs>
                <a:gs pos="100000">
                  <a:schemeClr val="tx1">
                    <a:lumMod val="85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2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</a:rPr>
                <a:t>Hg</a:t>
              </a:r>
              <a:endParaRPr lang="ru-RU" sz="7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endParaRPr>
            </a:p>
          </p:txBody>
        </p:sp>
        <p:sp>
          <p:nvSpPr>
            <p:cNvPr id="87" name="Прямоугольник 86"/>
            <p:cNvSpPr/>
            <p:nvPr/>
          </p:nvSpPr>
          <p:spPr>
            <a:xfrm>
              <a:off x="8715436" y="1785926"/>
              <a:ext cx="388940" cy="500065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85000"/>
                    <a:shade val="30000"/>
                    <a:satMod val="115000"/>
                  </a:schemeClr>
                </a:gs>
                <a:gs pos="50000">
                  <a:schemeClr val="tx1">
                    <a:lumMod val="85000"/>
                    <a:shade val="67500"/>
                    <a:satMod val="115000"/>
                  </a:schemeClr>
                </a:gs>
                <a:gs pos="100000">
                  <a:schemeClr val="tx1">
                    <a:lumMod val="85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2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</a:rPr>
                <a:t>Au</a:t>
              </a:r>
              <a:endParaRPr lang="ru-RU" sz="7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endParaRPr>
            </a:p>
          </p:txBody>
        </p:sp>
      </p:grpSp>
      <p:sp>
        <p:nvSpPr>
          <p:cNvPr id="88" name="Прямоугольник 87"/>
          <p:cNvSpPr/>
          <p:nvPr/>
        </p:nvSpPr>
        <p:spPr>
          <a:xfrm>
            <a:off x="357158" y="4786322"/>
            <a:ext cx="8429684" cy="1643074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85000"/>
                  <a:shade val="30000"/>
                  <a:satMod val="115000"/>
                </a:schemeClr>
              </a:gs>
              <a:gs pos="50000">
                <a:schemeClr val="tx1">
                  <a:lumMod val="85000"/>
                  <a:shade val="67500"/>
                  <a:satMod val="115000"/>
                </a:schemeClr>
              </a:gs>
              <a:gs pos="100000">
                <a:schemeClr val="tx1">
                  <a:lumMod val="85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solidFill>
              <a:schemeClr val="bg1"/>
            </a:soli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 smtClean="0">
              <a:solidFill>
                <a:schemeClr val="bg1"/>
              </a:solidFill>
              <a:latin typeface="Georgia" pitchFamily="18" charset="0"/>
            </a:endParaRPr>
          </a:p>
          <a:p>
            <a:pPr algn="ctr"/>
            <a:r>
              <a:rPr lang="ru-RU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Образуются </a:t>
            </a:r>
            <a:r>
              <a:rPr lang="en-US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Me</a:t>
            </a:r>
            <a:r>
              <a:rPr lang="en-US" sz="4400" b="1" baseline="-25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en-US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+</a:t>
            </a:r>
            <a:r>
              <a:rPr lang="en-US" sz="4400" b="1" baseline="-25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en-US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NO</a:t>
            </a:r>
            <a:r>
              <a:rPr lang="en-US" sz="4400" b="1" baseline="-25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2  </a:t>
            </a:r>
            <a:r>
              <a:rPr lang="en-US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+ </a:t>
            </a:r>
            <a:r>
              <a:rPr lang="ru-RU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О</a:t>
            </a:r>
            <a:r>
              <a:rPr lang="ru-RU" sz="4400" b="1" baseline="-25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2</a:t>
            </a:r>
          </a:p>
          <a:p>
            <a:pPr algn="ctr"/>
            <a:endParaRPr lang="ru-RU" sz="2800" b="1" baseline="-25000" dirty="0" smtClean="0">
              <a:solidFill>
                <a:schemeClr val="bg1"/>
              </a:solidFill>
              <a:latin typeface="Georgia" pitchFamily="18" charset="0"/>
            </a:endParaRPr>
          </a:p>
          <a:p>
            <a:pPr algn="ctr"/>
            <a:endParaRPr lang="ru-RU" sz="2800" b="1" dirty="0" smtClean="0">
              <a:solidFill>
                <a:schemeClr val="bg1"/>
              </a:solidFill>
              <a:latin typeface="Georgia" pitchFamily="18" charset="0"/>
            </a:endParaRPr>
          </a:p>
        </p:txBody>
      </p:sp>
      <p:pic>
        <p:nvPicPr>
          <p:cNvPr id="61" name="click.wav">
            <a:hlinkClick r:id="" action="ppaction://media"/>
          </p:cNvPr>
          <p:cNvPicPr>
            <a:picLocks noRot="1" noChangeAspect="1"/>
          </p:cNvPicPr>
          <p:nvPr>
            <a:wavAudioFile r:embed="rId1" name="click.wav"/>
          </p:nvPr>
        </p:nvPicPr>
        <p:blipFill>
          <a:blip r:embed="rId3"/>
          <a:stretch>
            <a:fillRect/>
          </a:stretch>
        </p:blipFill>
        <p:spPr>
          <a:xfrm>
            <a:off x="8001024" y="2571744"/>
            <a:ext cx="304800" cy="304800"/>
          </a:xfrm>
          <a:prstGeom prst="rect">
            <a:avLst/>
          </a:prstGeom>
        </p:spPr>
      </p:pic>
      <p:pic>
        <p:nvPicPr>
          <p:cNvPr id="89" name="click.wav">
            <a:hlinkClick r:id="" action="ppaction://media"/>
          </p:cNvPr>
          <p:cNvPicPr>
            <a:picLocks noRot="1" noChangeAspect="1"/>
          </p:cNvPicPr>
          <p:nvPr>
            <a:wavAudioFile r:embed="rId1" name="click.wav"/>
          </p:nvPr>
        </p:nvPicPr>
        <p:blipFill>
          <a:blip r:embed="rId4"/>
          <a:stretch>
            <a:fillRect/>
          </a:stretch>
        </p:blipFill>
        <p:spPr>
          <a:xfrm>
            <a:off x="8001024" y="2571744"/>
            <a:ext cx="304800" cy="304800"/>
          </a:xfrm>
          <a:prstGeom prst="rect">
            <a:avLst/>
          </a:prstGeom>
        </p:spPr>
      </p:pic>
      <p:pic>
        <p:nvPicPr>
          <p:cNvPr id="90" name="click.wav">
            <a:hlinkClick r:id="" action="ppaction://media"/>
          </p:cNvPr>
          <p:cNvPicPr>
            <a:picLocks noRot="1" noChangeAspect="1"/>
          </p:cNvPicPr>
          <p:nvPr>
            <a:wavAudioFile r:embed="rId1" name="click.wav"/>
          </p:nvPr>
        </p:nvPicPr>
        <p:blipFill>
          <a:blip r:embed="rId5"/>
          <a:stretch>
            <a:fillRect/>
          </a:stretch>
        </p:blipFill>
        <p:spPr>
          <a:xfrm>
            <a:off x="8001024" y="2552696"/>
            <a:ext cx="304800" cy="304800"/>
          </a:xfrm>
          <a:prstGeom prst="rect">
            <a:avLst/>
          </a:prstGeom>
        </p:spPr>
      </p:pic>
      <p:pic>
        <p:nvPicPr>
          <p:cNvPr id="92" name="click.wav">
            <a:hlinkClick r:id="" action="ppaction://media"/>
          </p:cNvPr>
          <p:cNvPicPr>
            <a:picLocks noRot="1" noChangeAspect="1"/>
          </p:cNvPicPr>
          <p:nvPr>
            <a:wavAudioFile r:embed="rId1" name="click.wav"/>
          </p:nvPr>
        </p:nvPicPr>
        <p:blipFill>
          <a:blip r:embed="rId6"/>
          <a:stretch>
            <a:fillRect/>
          </a:stretch>
        </p:blipFill>
        <p:spPr>
          <a:xfrm>
            <a:off x="8001024" y="2571744"/>
            <a:ext cx="304800" cy="304800"/>
          </a:xfrm>
          <a:prstGeom prst="rect">
            <a:avLst/>
          </a:prstGeom>
        </p:spPr>
      </p:pic>
      <p:pic>
        <p:nvPicPr>
          <p:cNvPr id="93" name="click.wav">
            <a:hlinkClick r:id="" action="ppaction://media"/>
          </p:cNvPr>
          <p:cNvPicPr>
            <a:picLocks noRot="1" noChangeAspect="1"/>
          </p:cNvPicPr>
          <p:nvPr>
            <a:wavAudioFile r:embed="rId1" name="click.wav"/>
          </p:nvPr>
        </p:nvPicPr>
        <p:blipFill>
          <a:blip r:embed="rId7"/>
          <a:stretch>
            <a:fillRect/>
          </a:stretch>
        </p:blipFill>
        <p:spPr>
          <a:xfrm>
            <a:off x="8001024" y="2571744"/>
            <a:ext cx="304800" cy="304800"/>
          </a:xfrm>
          <a:prstGeom prst="rect">
            <a:avLst/>
          </a:prstGeom>
        </p:spPr>
      </p:pic>
      <p:pic>
        <p:nvPicPr>
          <p:cNvPr id="94" name="click.wav">
            <a:hlinkClick r:id="" action="ppaction://media"/>
          </p:cNvPr>
          <p:cNvPicPr>
            <a:picLocks noRot="1" noChangeAspect="1"/>
          </p:cNvPicPr>
          <p:nvPr>
            <a:wavAudioFile r:embed="rId1" name="click.wav"/>
          </p:nvPr>
        </p:nvPicPr>
        <p:blipFill>
          <a:blip r:embed="rId8"/>
          <a:stretch>
            <a:fillRect/>
          </a:stretch>
        </p:blipFill>
        <p:spPr>
          <a:xfrm>
            <a:off x="8001024" y="2571744"/>
            <a:ext cx="304800" cy="304800"/>
          </a:xfrm>
          <a:prstGeom prst="rect">
            <a:avLst/>
          </a:prstGeom>
        </p:spPr>
      </p:pic>
      <p:sp>
        <p:nvSpPr>
          <p:cNvPr id="95" name="Дата 9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62B3D-0B15-4078-A0E6-AA9097828940}" type="datetime1">
              <a:rPr lang="ru-RU" smtClean="0"/>
              <a:t>18.12.2018</a:t>
            </a:fld>
            <a:endParaRPr lang="ru-RU"/>
          </a:p>
        </p:txBody>
      </p:sp>
      <p:sp>
        <p:nvSpPr>
          <p:cNvPr id="98" name="Прямоугольник 97">
            <a:hlinkClick r:id="" action="ppaction://hlinkshowjump?jump=nextslide"/>
          </p:cNvPr>
          <p:cNvSpPr/>
          <p:nvPr/>
        </p:nvSpPr>
        <p:spPr>
          <a:xfrm>
            <a:off x="8786842" y="6500834"/>
            <a:ext cx="285784" cy="214314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Times New Roman"/>
              </a:rPr>
              <a:t>→</a:t>
            </a:r>
            <a:endParaRPr lang="ru-RU" sz="1600" b="1" baseline="-25000"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91" name="Нижний колонтитул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http://mirhim.ucoz.ru</a:t>
            </a: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87" fill="hold"/>
                                        <p:tgtEl>
                                          <p:spTgt spid="9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87" fill="hold"/>
                                        <p:tgtEl>
                                          <p:spTgt spid="9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87" fill="hold"/>
                                        <p:tgtEl>
                                          <p:spTgt spid="8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87" fill="hold"/>
                                        <p:tgtEl>
                                          <p:spTgt spid="9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5" dur="87" fill="hold"/>
                                        <p:tgtEl>
                                          <p:spTgt spid="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6" dur="87" fill="hold"/>
                                        <p:tgtEl>
                                          <p:spTgt spid="9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audio>
              <p:cMediaNode showWhenStopped="0">
                <p:cTn id="7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"/>
                </p:tgtEl>
              </p:cMediaNode>
            </p:audio>
            <p:audio>
              <p:cMediaNode showWhenStopped="0">
                <p:cTn id="7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9"/>
                </p:tgtEl>
              </p:cMediaNode>
            </p:audio>
            <p:audio>
              <p:cMediaNode showWhenStopped="0">
                <p:cTn id="7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0"/>
                </p:tgtEl>
              </p:cMediaNode>
            </p:audio>
            <p:audio>
              <p:cMediaNode showWhenStopped="0">
                <p:cTn id="7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"/>
                </p:tgtEl>
              </p:cMediaNode>
            </p:audio>
            <p:audio>
              <p:cMediaNode showWhenStopped="0">
                <p:cTn id="7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3"/>
                </p:tgtEl>
              </p:cMediaNode>
            </p:audio>
            <p:audio>
              <p:cMediaNode showWhenStopped="0">
                <p:cTn id="7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4"/>
                </p:tgtEl>
              </p:cMediaNode>
            </p:audio>
          </p:childTnLst>
        </p:cTn>
      </p:par>
    </p:tnLst>
    <p:bldLst>
      <p:bldP spid="13" grpId="0" animBg="1"/>
      <p:bldP spid="13" grpId="1" animBg="1"/>
      <p:bldP spid="78" grpId="0" animBg="1"/>
      <p:bldP spid="78" grpId="1" animBg="1"/>
      <p:bldP spid="88" grpId="2" animBg="1"/>
      <p:bldP spid="88" grpId="3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502713"/>
          <a:ext cx="8229600" cy="5285584"/>
        </p:xfrm>
        <a:graphic>
          <a:graphicData uri="http://schemas.openxmlformats.org/drawingml/2006/table">
            <a:tbl>
              <a:tblPr firstRow="1" bandRow="1">
                <a:solidFill>
                  <a:srgbClr val="8FA8A7">
                    <a:alpha val="40000"/>
                  </a:srgbClr>
                </a:solidFill>
                <a:tableStyleId>{5C22544A-7EE6-4342-B048-85BDC9FD1C3A}</a:tableStyleId>
              </a:tblPr>
              <a:tblGrid>
                <a:gridCol w="1371600"/>
                <a:gridCol w="1371600"/>
                <a:gridCol w="1371600"/>
                <a:gridCol w="1371600"/>
                <a:gridCol w="1371600"/>
                <a:gridCol w="1371600"/>
              </a:tblGrid>
              <a:tr h="141941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 smtClean="0">
                        <a:solidFill>
                          <a:schemeClr val="bg1">
                            <a:lumMod val="50000"/>
                          </a:schemeClr>
                        </a:solidFill>
                        <a:latin typeface="Georgia" pitchFamily="18" charset="0"/>
                      </a:endParaRP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Georgia" pitchFamily="18" charset="0"/>
                        </a:rPr>
                        <a:t>Формула </a:t>
                      </a: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Georgia" pitchFamily="18" charset="0"/>
                        </a:rPr>
                        <a:t>соли</a:t>
                      </a:r>
                      <a:endParaRPr lang="ru-RU" sz="1800" b="1" baseline="-25000" dirty="0" smtClean="0">
                        <a:solidFill>
                          <a:schemeClr val="bg1">
                            <a:lumMod val="50000"/>
                          </a:schemeClr>
                        </a:solidFill>
                        <a:latin typeface="Georgia" pitchFamily="18" charset="0"/>
                      </a:endParaRPr>
                    </a:p>
                    <a:p>
                      <a:endParaRPr lang="ru-RU" dirty="0"/>
                    </a:p>
                  </a:txBody>
                  <a:tcPr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dirty="0" smtClean="0">
                        <a:solidFill>
                          <a:schemeClr val="bg1">
                            <a:lumMod val="50000"/>
                          </a:schemeClr>
                        </a:solidFill>
                        <a:latin typeface="Georgia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Georgia" pitchFamily="18" charset="0"/>
                        </a:rPr>
                        <a:t>Масса соли (г)</a:t>
                      </a:r>
                    </a:p>
                  </a:txBody>
                  <a:tcPr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Georgia" pitchFamily="18" charset="0"/>
                        </a:rPr>
                        <a:t>Объём газа</a:t>
                      </a:r>
                      <a:endParaRPr lang="en-US" sz="1800" b="1" dirty="0" smtClean="0">
                        <a:solidFill>
                          <a:schemeClr val="bg1">
                            <a:lumMod val="50000"/>
                          </a:schemeClr>
                        </a:solidFill>
                        <a:latin typeface="Georgia" pitchFamily="18" charset="0"/>
                      </a:endParaRP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Georgia" pitchFamily="18" charset="0"/>
                        </a:rPr>
                        <a:t>(газов) при</a:t>
                      </a:r>
                      <a:r>
                        <a:rPr lang="en-US" sz="18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Georgia" pitchFamily="18" charset="0"/>
                        </a:rPr>
                        <a:t> </a:t>
                      </a:r>
                      <a:r>
                        <a:rPr lang="ru-RU" sz="18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Georgia" pitchFamily="18" charset="0"/>
                        </a:rPr>
                        <a:t>н.у.(л)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Georgia" pitchFamily="18" charset="0"/>
                        </a:rPr>
                        <a:t>Масса</a:t>
                      </a:r>
                      <a:r>
                        <a:rPr lang="ru-RU" sz="18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Georgia" pitchFamily="18" charset="0"/>
                        </a:rPr>
                        <a:t> твёрдого остатка (г)</a:t>
                      </a:r>
                      <a:endParaRPr lang="ru-RU" sz="1800" dirty="0" smtClean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Georgia" pitchFamily="18" charset="0"/>
                        </a:rPr>
                        <a:t>Сумма коэффи-</a:t>
                      </a:r>
                    </a:p>
                    <a:p>
                      <a:pPr algn="ctr"/>
                      <a:r>
                        <a:rPr lang="ru-RU" sz="18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Georgia" pitchFamily="18" charset="0"/>
                        </a:rPr>
                        <a:t>циентов</a:t>
                      </a:r>
                    </a:p>
                  </a:txBody>
                  <a:tcPr>
                    <a:solidFill>
                      <a:schemeClr val="tx1">
                        <a:lumMod val="85000"/>
                      </a:schemeClr>
                    </a:solidFill>
                  </a:tcPr>
                </a:tc>
              </a:tr>
              <a:tr h="401618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Georgia" pitchFamily="18" charset="0"/>
                        </a:rPr>
                        <a:t>1</a:t>
                      </a:r>
                      <a:endParaRPr lang="ru-RU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Georgia" pitchFamily="18" charset="0"/>
                      </a:endParaRPr>
                    </a:p>
                  </a:txBody>
                  <a:tcPr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baseline="-25000" dirty="0">
                        <a:solidFill>
                          <a:schemeClr val="bg1">
                            <a:lumMod val="50000"/>
                          </a:schemeClr>
                        </a:solidFill>
                        <a:latin typeface="Georgia" pitchFamily="18" charset="0"/>
                      </a:endParaRPr>
                    </a:p>
                  </a:txBody>
                  <a:tcPr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Georgia" pitchFamily="18" charset="0"/>
                      </a:endParaRPr>
                    </a:p>
                  </a:txBody>
                  <a:tcPr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Georgia" pitchFamily="18" charset="0"/>
                      </a:endParaRPr>
                    </a:p>
                  </a:txBody>
                  <a:tcPr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Georgia" pitchFamily="18" charset="0"/>
                      </a:endParaRPr>
                    </a:p>
                  </a:txBody>
                  <a:tcPr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Georgia" pitchFamily="18" charset="0"/>
                      </a:endParaRPr>
                    </a:p>
                  </a:txBody>
                  <a:tcPr>
                    <a:solidFill>
                      <a:schemeClr val="tx1">
                        <a:lumMod val="85000"/>
                      </a:schemeClr>
                    </a:solidFill>
                  </a:tcPr>
                </a:tc>
              </a:tr>
              <a:tr h="401618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Georgia" pitchFamily="18" charset="0"/>
                        </a:rPr>
                        <a:t>2</a:t>
                      </a:r>
                      <a:endParaRPr lang="ru-RU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Georgia" pitchFamily="18" charset="0"/>
                      </a:endParaRPr>
                    </a:p>
                  </a:txBody>
                  <a:tcPr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Georgia" pitchFamily="18" charset="0"/>
                      </a:endParaRPr>
                    </a:p>
                  </a:txBody>
                  <a:tcPr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Georgia" pitchFamily="18" charset="0"/>
                      </a:endParaRPr>
                    </a:p>
                  </a:txBody>
                  <a:tcPr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Georgia" pitchFamily="18" charset="0"/>
                      </a:endParaRPr>
                    </a:p>
                  </a:txBody>
                  <a:tcPr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Georgia" pitchFamily="18" charset="0"/>
                      </a:endParaRPr>
                    </a:p>
                  </a:txBody>
                  <a:tcPr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bg1">
                            <a:lumMod val="50000"/>
                          </a:schemeClr>
                        </a:solidFill>
                        <a:latin typeface="Georgia" pitchFamily="18" charset="0"/>
                      </a:endParaRPr>
                    </a:p>
                  </a:txBody>
                  <a:tcPr>
                    <a:solidFill>
                      <a:schemeClr val="tx1">
                        <a:lumMod val="85000"/>
                      </a:schemeClr>
                    </a:solidFill>
                  </a:tcPr>
                </a:tc>
              </a:tr>
              <a:tr h="349116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Georgia" pitchFamily="18" charset="0"/>
                        </a:rPr>
                        <a:t>3</a:t>
                      </a:r>
                      <a:endParaRPr lang="ru-RU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Georgia" pitchFamily="18" charset="0"/>
                      </a:endParaRPr>
                    </a:p>
                  </a:txBody>
                  <a:tcPr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Georgia" pitchFamily="18" charset="0"/>
                      </a:endParaRPr>
                    </a:p>
                  </a:txBody>
                  <a:tcPr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Georgia" pitchFamily="18" charset="0"/>
                      </a:endParaRPr>
                    </a:p>
                  </a:txBody>
                  <a:tcPr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Georgia" pitchFamily="18" charset="0"/>
                      </a:endParaRPr>
                    </a:p>
                  </a:txBody>
                  <a:tcPr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Georgia" pitchFamily="18" charset="0"/>
                      </a:endParaRPr>
                    </a:p>
                  </a:txBody>
                  <a:tcPr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Georgia" pitchFamily="18" charset="0"/>
                      </a:endParaRPr>
                    </a:p>
                  </a:txBody>
                  <a:tcPr>
                    <a:solidFill>
                      <a:schemeClr val="tx1">
                        <a:lumMod val="85000"/>
                      </a:schemeClr>
                    </a:solidFill>
                  </a:tcPr>
                </a:tc>
              </a:tr>
              <a:tr h="401618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Georgia" pitchFamily="18" charset="0"/>
                        </a:rPr>
                        <a:t>4</a:t>
                      </a:r>
                      <a:endParaRPr lang="ru-RU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Georgia" pitchFamily="18" charset="0"/>
                      </a:endParaRPr>
                    </a:p>
                  </a:txBody>
                  <a:tcPr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Georgia" pitchFamily="18" charset="0"/>
                      </a:endParaRPr>
                    </a:p>
                  </a:txBody>
                  <a:tcPr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Georgia" pitchFamily="18" charset="0"/>
                      </a:endParaRPr>
                    </a:p>
                  </a:txBody>
                  <a:tcPr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Georgia" pitchFamily="18" charset="0"/>
                      </a:endParaRPr>
                    </a:p>
                  </a:txBody>
                  <a:tcPr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Georgia" pitchFamily="18" charset="0"/>
                      </a:endParaRPr>
                    </a:p>
                  </a:txBody>
                  <a:tcPr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Georgia" pitchFamily="18" charset="0"/>
                      </a:endParaRPr>
                    </a:p>
                  </a:txBody>
                  <a:tcPr>
                    <a:solidFill>
                      <a:schemeClr val="tx1">
                        <a:lumMod val="85000"/>
                      </a:schemeClr>
                    </a:solidFill>
                  </a:tcPr>
                </a:tc>
              </a:tr>
              <a:tr h="401618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Georgia" pitchFamily="18" charset="0"/>
                        </a:rPr>
                        <a:t>5</a:t>
                      </a:r>
                      <a:endParaRPr lang="ru-RU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Georgia" pitchFamily="18" charset="0"/>
                      </a:endParaRPr>
                    </a:p>
                  </a:txBody>
                  <a:tcPr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Georgia" pitchFamily="18" charset="0"/>
                      </a:endParaRPr>
                    </a:p>
                  </a:txBody>
                  <a:tcPr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Georgia" pitchFamily="18" charset="0"/>
                      </a:endParaRPr>
                    </a:p>
                  </a:txBody>
                  <a:tcPr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Georgia" pitchFamily="18" charset="0"/>
                      </a:endParaRPr>
                    </a:p>
                  </a:txBody>
                  <a:tcPr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Georgia" pitchFamily="18" charset="0"/>
                      </a:endParaRPr>
                    </a:p>
                  </a:txBody>
                  <a:tcPr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Georgia" pitchFamily="18" charset="0"/>
                      </a:endParaRPr>
                    </a:p>
                  </a:txBody>
                  <a:tcPr>
                    <a:solidFill>
                      <a:schemeClr val="tx1">
                        <a:lumMod val="85000"/>
                      </a:schemeClr>
                    </a:solidFill>
                  </a:tcPr>
                </a:tc>
              </a:tr>
              <a:tr h="401618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Georgia" pitchFamily="18" charset="0"/>
                        </a:rPr>
                        <a:t>6</a:t>
                      </a:r>
                      <a:endParaRPr lang="ru-RU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Georgia" pitchFamily="18" charset="0"/>
                      </a:endParaRPr>
                    </a:p>
                  </a:txBody>
                  <a:tcPr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Georgia" pitchFamily="18" charset="0"/>
                      </a:endParaRPr>
                    </a:p>
                  </a:txBody>
                  <a:tcPr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Georgia" pitchFamily="18" charset="0"/>
                      </a:endParaRPr>
                    </a:p>
                  </a:txBody>
                  <a:tcPr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Georgia" pitchFamily="18" charset="0"/>
                      </a:endParaRPr>
                    </a:p>
                  </a:txBody>
                  <a:tcPr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Georgia" pitchFamily="18" charset="0"/>
                      </a:endParaRPr>
                    </a:p>
                  </a:txBody>
                  <a:tcPr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Georgia" pitchFamily="18" charset="0"/>
                      </a:endParaRPr>
                    </a:p>
                  </a:txBody>
                  <a:tcPr>
                    <a:solidFill>
                      <a:schemeClr val="tx1">
                        <a:lumMod val="85000"/>
                      </a:schemeClr>
                    </a:solidFill>
                  </a:tcPr>
                </a:tc>
              </a:tr>
              <a:tr h="401618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Georgia" pitchFamily="18" charset="0"/>
                        </a:rPr>
                        <a:t>7</a:t>
                      </a:r>
                      <a:endParaRPr lang="ru-RU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Georgia" pitchFamily="18" charset="0"/>
                      </a:endParaRPr>
                    </a:p>
                  </a:txBody>
                  <a:tcPr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Georgia" pitchFamily="18" charset="0"/>
                      </a:endParaRPr>
                    </a:p>
                  </a:txBody>
                  <a:tcPr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Georgia" pitchFamily="18" charset="0"/>
                      </a:endParaRPr>
                    </a:p>
                  </a:txBody>
                  <a:tcPr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Georgia" pitchFamily="18" charset="0"/>
                      </a:endParaRPr>
                    </a:p>
                  </a:txBody>
                  <a:tcPr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Georgia" pitchFamily="18" charset="0"/>
                      </a:endParaRPr>
                    </a:p>
                  </a:txBody>
                  <a:tcPr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Georgia" pitchFamily="18" charset="0"/>
                      </a:endParaRPr>
                    </a:p>
                  </a:txBody>
                  <a:tcPr>
                    <a:solidFill>
                      <a:schemeClr val="tx1">
                        <a:lumMod val="85000"/>
                      </a:schemeClr>
                    </a:solidFill>
                  </a:tcPr>
                </a:tc>
              </a:tr>
              <a:tr h="401618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Georgia" pitchFamily="18" charset="0"/>
                        </a:rPr>
                        <a:t>8</a:t>
                      </a:r>
                      <a:endParaRPr lang="ru-RU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Georgia" pitchFamily="18" charset="0"/>
                      </a:endParaRPr>
                    </a:p>
                  </a:txBody>
                  <a:tcPr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Georgia" pitchFamily="18" charset="0"/>
                      </a:endParaRPr>
                    </a:p>
                  </a:txBody>
                  <a:tcPr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Georgia" pitchFamily="18" charset="0"/>
                      </a:endParaRPr>
                    </a:p>
                  </a:txBody>
                  <a:tcPr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Georgia" pitchFamily="18" charset="0"/>
                      </a:endParaRPr>
                    </a:p>
                  </a:txBody>
                  <a:tcPr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Georgia" pitchFamily="18" charset="0"/>
                      </a:endParaRPr>
                    </a:p>
                  </a:txBody>
                  <a:tcPr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Georgia" pitchFamily="18" charset="0"/>
                      </a:endParaRPr>
                    </a:p>
                  </a:txBody>
                  <a:tcPr>
                    <a:solidFill>
                      <a:schemeClr val="tx1">
                        <a:lumMod val="85000"/>
                      </a:schemeClr>
                    </a:solidFill>
                  </a:tcPr>
                </a:tc>
              </a:tr>
              <a:tr h="401618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Georgia" pitchFamily="18" charset="0"/>
                        </a:rPr>
                        <a:t>9</a:t>
                      </a:r>
                      <a:endParaRPr lang="ru-RU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Georgia" pitchFamily="18" charset="0"/>
                      </a:endParaRPr>
                    </a:p>
                  </a:txBody>
                  <a:tcPr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Georgia" pitchFamily="18" charset="0"/>
                      </a:endParaRPr>
                    </a:p>
                  </a:txBody>
                  <a:tcPr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Georgia" pitchFamily="18" charset="0"/>
                      </a:endParaRPr>
                    </a:p>
                  </a:txBody>
                  <a:tcPr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Georgia" pitchFamily="18" charset="0"/>
                      </a:endParaRPr>
                    </a:p>
                  </a:txBody>
                  <a:tcPr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Georgia" pitchFamily="18" charset="0"/>
                      </a:endParaRPr>
                    </a:p>
                  </a:txBody>
                  <a:tcPr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Georgia" pitchFamily="18" charset="0"/>
                      </a:endParaRPr>
                    </a:p>
                  </a:txBody>
                  <a:tcPr>
                    <a:solidFill>
                      <a:schemeClr val="tx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785918" y="142852"/>
            <a:ext cx="5643602" cy="1285884"/>
          </a:xfrm>
          <a:prstGeom prst="rect">
            <a:avLst/>
          </a:prstGeom>
          <a:gradFill flip="none" rotWithShape="1">
            <a:gsLst>
              <a:gs pos="0">
                <a:srgbClr val="C2D0D0">
                  <a:tint val="66000"/>
                  <a:satMod val="160000"/>
                </a:srgbClr>
              </a:gs>
              <a:gs pos="50000">
                <a:srgbClr val="C2D0D0">
                  <a:tint val="44500"/>
                  <a:satMod val="160000"/>
                </a:srgbClr>
              </a:gs>
              <a:gs pos="100000">
                <a:srgbClr val="C2D0D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bg1">
                <a:lumMod val="6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                    </a:t>
            </a:r>
            <a:r>
              <a:rPr lang="en-US" b="1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t</a:t>
            </a:r>
            <a:r>
              <a:rPr lang="en-US" b="1" baseline="30000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0</a:t>
            </a:r>
          </a:p>
          <a:p>
            <a:pPr algn="ctr"/>
            <a:r>
              <a:rPr lang="en-US" sz="30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2 NaNO</a:t>
            </a:r>
            <a:r>
              <a:rPr lang="en-US" sz="3000" b="1" baseline="-25000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3</a:t>
            </a:r>
            <a:r>
              <a:rPr lang="en-US" sz="30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 = 2 Na NO</a:t>
            </a:r>
            <a:r>
              <a:rPr lang="en-US" sz="3000" b="1" baseline="-25000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2</a:t>
            </a:r>
            <a:r>
              <a:rPr lang="en-US" sz="30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 + O</a:t>
            </a:r>
            <a:r>
              <a:rPr lang="en-US" sz="3000" b="1" baseline="-25000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2</a:t>
            </a:r>
            <a:r>
              <a:rPr lang="en-US" sz="30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 </a:t>
            </a:r>
            <a:endParaRPr lang="ru-RU" sz="3000" b="1" dirty="0">
              <a:solidFill>
                <a:schemeClr val="bg1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857356" y="3214686"/>
            <a:ext cx="1317600" cy="327600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NaNO</a:t>
            </a:r>
            <a:r>
              <a:rPr lang="en-US" b="1" baseline="-25000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3</a:t>
            </a:r>
            <a:endParaRPr lang="ru-RU" b="1" baseline="-25000" dirty="0">
              <a:solidFill>
                <a:schemeClr val="bg1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14678" y="3214686"/>
            <a:ext cx="1317600" cy="327600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17</a:t>
            </a:r>
            <a:endParaRPr lang="ru-RU" b="1" dirty="0" smtClean="0">
              <a:solidFill>
                <a:schemeClr val="bg1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611722" y="3214686"/>
            <a:ext cx="1317600" cy="327600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?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785918" y="142852"/>
            <a:ext cx="5643602" cy="1285884"/>
          </a:xfrm>
          <a:prstGeom prst="rect">
            <a:avLst/>
          </a:prstGeom>
          <a:gradFill flip="none" rotWithShape="1">
            <a:gsLst>
              <a:gs pos="0">
                <a:srgbClr val="C2D0D0">
                  <a:tint val="66000"/>
                  <a:satMod val="160000"/>
                </a:srgbClr>
              </a:gs>
              <a:gs pos="50000">
                <a:srgbClr val="C2D0D0">
                  <a:tint val="44500"/>
                  <a:satMod val="160000"/>
                </a:srgbClr>
              </a:gs>
              <a:gs pos="100000">
                <a:srgbClr val="C2D0D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bg1">
                <a:lumMod val="6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V(O</a:t>
            </a:r>
            <a:r>
              <a:rPr lang="en-US" sz="2800" b="1" baseline="-25000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2</a:t>
            </a:r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) = 0,1 </a:t>
            </a:r>
            <a:r>
              <a:rPr lang="en-US" sz="2800" b="1" baseline="30000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.</a:t>
            </a:r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 22,4 = 2</a:t>
            </a:r>
            <a:r>
              <a:rPr lang="ru-RU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,</a:t>
            </a:r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24 </a:t>
            </a:r>
            <a:r>
              <a:rPr lang="ru-RU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(л)</a:t>
            </a:r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 </a:t>
            </a:r>
            <a:endParaRPr lang="ru-RU" sz="2800" b="1" dirty="0">
              <a:solidFill>
                <a:schemeClr val="bg1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969044" y="3214686"/>
            <a:ext cx="1317600" cy="327600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?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1785918" y="142852"/>
            <a:ext cx="5643602" cy="1285884"/>
          </a:xfrm>
          <a:prstGeom prst="rect">
            <a:avLst/>
          </a:prstGeom>
          <a:gradFill flip="none" rotWithShape="1">
            <a:gsLst>
              <a:gs pos="0">
                <a:srgbClr val="C2D0D0">
                  <a:tint val="66000"/>
                  <a:satMod val="160000"/>
                </a:srgbClr>
              </a:gs>
              <a:gs pos="50000">
                <a:srgbClr val="C2D0D0">
                  <a:tint val="44500"/>
                  <a:satMod val="160000"/>
                </a:srgbClr>
              </a:gs>
              <a:gs pos="100000">
                <a:srgbClr val="C2D0D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bg1">
                <a:lumMod val="6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m(NaNO</a:t>
            </a:r>
            <a:r>
              <a:rPr lang="en-US" sz="2800" b="1" baseline="-25000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2</a:t>
            </a:r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) = 0,2</a:t>
            </a:r>
            <a:r>
              <a:rPr lang="en-US" sz="2800" b="1" baseline="30000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 . </a:t>
            </a:r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69 = 13,8 </a:t>
            </a:r>
            <a:r>
              <a:rPr lang="ru-RU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(г)</a:t>
            </a:r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 </a:t>
            </a:r>
            <a:endParaRPr lang="ru-RU" sz="2800" b="1" dirty="0">
              <a:solidFill>
                <a:schemeClr val="bg1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785918" y="142852"/>
            <a:ext cx="5643602" cy="1285884"/>
          </a:xfrm>
          <a:prstGeom prst="rect">
            <a:avLst/>
          </a:prstGeom>
          <a:gradFill flip="none" rotWithShape="1">
            <a:gsLst>
              <a:gs pos="0">
                <a:srgbClr val="C2D0D0">
                  <a:tint val="66000"/>
                  <a:satMod val="160000"/>
                </a:srgbClr>
              </a:gs>
              <a:gs pos="50000">
                <a:srgbClr val="C2D0D0">
                  <a:tint val="44500"/>
                  <a:satMod val="160000"/>
                </a:srgbClr>
              </a:gs>
              <a:gs pos="100000">
                <a:srgbClr val="C2D0D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bg1">
                <a:lumMod val="6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Сумма коэффициентов</a:t>
            </a:r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 </a:t>
            </a:r>
            <a:r>
              <a:rPr lang="en-US" sz="32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= </a:t>
            </a:r>
            <a:r>
              <a:rPr lang="ru-RU" sz="32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5</a:t>
            </a:r>
            <a:r>
              <a:rPr lang="en-US" sz="32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 </a:t>
            </a:r>
            <a:endParaRPr lang="ru-RU" sz="3200" b="1" dirty="0">
              <a:solidFill>
                <a:schemeClr val="bg1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857356" y="3613724"/>
            <a:ext cx="1317600" cy="327600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AgNO</a:t>
            </a:r>
            <a:r>
              <a:rPr lang="en-US" b="1" baseline="-25000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3</a:t>
            </a:r>
            <a:endParaRPr lang="ru-RU" b="1" baseline="-25000" dirty="0">
              <a:solidFill>
                <a:schemeClr val="bg1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785918" y="142852"/>
            <a:ext cx="5643602" cy="1285884"/>
          </a:xfrm>
          <a:prstGeom prst="rect">
            <a:avLst/>
          </a:prstGeom>
          <a:gradFill flip="none" rotWithShape="1">
            <a:gsLst>
              <a:gs pos="0">
                <a:srgbClr val="C2D0D0">
                  <a:tint val="66000"/>
                  <a:satMod val="160000"/>
                </a:srgbClr>
              </a:gs>
              <a:gs pos="50000">
                <a:srgbClr val="C2D0D0">
                  <a:tint val="44500"/>
                  <a:satMod val="160000"/>
                </a:srgbClr>
              </a:gs>
              <a:gs pos="100000">
                <a:srgbClr val="C2D0D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bg1">
                <a:lumMod val="6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                               t</a:t>
            </a:r>
            <a:r>
              <a:rPr lang="en-US" b="1" baseline="30000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0</a:t>
            </a:r>
          </a:p>
          <a:p>
            <a:pPr algn="ctr"/>
            <a:r>
              <a:rPr lang="en-US" sz="30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2 AgNO</a:t>
            </a:r>
            <a:r>
              <a:rPr lang="en-US" sz="3000" b="1" baseline="-25000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3</a:t>
            </a:r>
            <a:r>
              <a:rPr lang="en-US" sz="30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 = 2 Ag + 2NO</a:t>
            </a:r>
            <a:r>
              <a:rPr lang="en-US" sz="3000" b="1" baseline="-25000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2</a:t>
            </a:r>
            <a:r>
              <a:rPr lang="en-US" sz="30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 + O</a:t>
            </a:r>
            <a:r>
              <a:rPr lang="en-US" sz="3000" b="1" baseline="-25000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2</a:t>
            </a:r>
            <a:r>
              <a:rPr lang="en-US" sz="30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 </a:t>
            </a:r>
            <a:endParaRPr lang="ru-RU" sz="3000" b="1" dirty="0" smtClean="0">
              <a:solidFill>
                <a:schemeClr val="bg1">
                  <a:lumMod val="50000"/>
                </a:schemeClr>
              </a:solidFill>
              <a:latin typeface="Georgia" pitchFamily="18" charset="0"/>
            </a:endParaRPr>
          </a:p>
          <a:p>
            <a:endParaRPr lang="ru-RU" sz="3200" b="1" baseline="30000"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214678" y="3613724"/>
            <a:ext cx="1317600" cy="327600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68</a:t>
            </a:r>
            <a:endParaRPr lang="ru-RU" b="1" dirty="0" smtClean="0">
              <a:solidFill>
                <a:schemeClr val="bg1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611722" y="3613724"/>
            <a:ext cx="1317600" cy="327600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?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1785918" y="142852"/>
            <a:ext cx="5643602" cy="1285884"/>
          </a:xfrm>
          <a:prstGeom prst="rect">
            <a:avLst/>
          </a:prstGeom>
          <a:gradFill flip="none" rotWithShape="1">
            <a:gsLst>
              <a:gs pos="0">
                <a:srgbClr val="C2D0D0">
                  <a:tint val="66000"/>
                  <a:satMod val="160000"/>
                </a:srgbClr>
              </a:gs>
              <a:gs pos="50000">
                <a:srgbClr val="C2D0D0">
                  <a:tint val="44500"/>
                  <a:satMod val="160000"/>
                </a:srgbClr>
              </a:gs>
              <a:gs pos="100000">
                <a:srgbClr val="C2D0D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bg1">
                <a:lumMod val="6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V(NO</a:t>
            </a:r>
            <a:r>
              <a:rPr lang="en-US" sz="2800" b="1" baseline="-25000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2</a:t>
            </a:r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) = 0,4 </a:t>
            </a:r>
            <a:r>
              <a:rPr lang="en-US" sz="2800" b="1" baseline="30000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.</a:t>
            </a:r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 22,4 = 8</a:t>
            </a:r>
            <a:r>
              <a:rPr lang="ru-RU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,</a:t>
            </a:r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96 </a:t>
            </a:r>
            <a:r>
              <a:rPr lang="ru-RU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(л)</a:t>
            </a:r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 </a:t>
            </a:r>
            <a:endParaRPr lang="ru-RU" sz="2800" b="1" dirty="0" smtClean="0">
              <a:solidFill>
                <a:schemeClr val="bg1">
                  <a:lumMod val="50000"/>
                </a:schemeClr>
              </a:solidFill>
              <a:latin typeface="Georgia" pitchFamily="18" charset="0"/>
            </a:endParaRPr>
          </a:p>
          <a:p>
            <a:pPr algn="ctr"/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V(O</a:t>
            </a:r>
            <a:r>
              <a:rPr lang="en-US" sz="2800" b="1" baseline="-25000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2</a:t>
            </a:r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) = 0,2 </a:t>
            </a:r>
            <a:r>
              <a:rPr lang="en-US" sz="2800" b="1" baseline="30000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.</a:t>
            </a:r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 22,4 = 4</a:t>
            </a:r>
            <a:r>
              <a:rPr lang="ru-RU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,</a:t>
            </a:r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48 </a:t>
            </a:r>
            <a:r>
              <a:rPr lang="ru-RU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(л)</a:t>
            </a:r>
            <a:endParaRPr lang="en-US" sz="2800" b="1" dirty="0" smtClean="0">
              <a:solidFill>
                <a:schemeClr val="bg1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969044" y="3613724"/>
            <a:ext cx="1317600" cy="327600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?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1785918" y="142852"/>
            <a:ext cx="5643602" cy="1285884"/>
          </a:xfrm>
          <a:prstGeom prst="rect">
            <a:avLst/>
          </a:prstGeom>
          <a:gradFill flip="none" rotWithShape="1">
            <a:gsLst>
              <a:gs pos="0">
                <a:srgbClr val="C2D0D0">
                  <a:tint val="66000"/>
                  <a:satMod val="160000"/>
                </a:srgbClr>
              </a:gs>
              <a:gs pos="50000">
                <a:srgbClr val="C2D0D0">
                  <a:tint val="44500"/>
                  <a:satMod val="160000"/>
                </a:srgbClr>
              </a:gs>
              <a:gs pos="100000">
                <a:srgbClr val="C2D0D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bg1">
                <a:lumMod val="6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m(Ag) = 0,4</a:t>
            </a:r>
            <a:r>
              <a:rPr lang="en-US" sz="2800" b="1" baseline="30000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 . </a:t>
            </a:r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108 = 43</a:t>
            </a:r>
            <a:r>
              <a:rPr lang="ru-RU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,</a:t>
            </a:r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2 </a:t>
            </a:r>
            <a:r>
              <a:rPr lang="ru-RU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(г)</a:t>
            </a:r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 </a:t>
            </a:r>
            <a:endParaRPr lang="ru-RU" sz="2800" b="1" dirty="0">
              <a:solidFill>
                <a:schemeClr val="bg1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7358082" y="3613724"/>
            <a:ext cx="1317600" cy="327600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?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1785918" y="142852"/>
            <a:ext cx="5643602" cy="1285884"/>
          </a:xfrm>
          <a:prstGeom prst="rect">
            <a:avLst/>
          </a:prstGeom>
          <a:gradFill flip="none" rotWithShape="1">
            <a:gsLst>
              <a:gs pos="0">
                <a:srgbClr val="C2D0D0">
                  <a:tint val="66000"/>
                  <a:satMod val="160000"/>
                </a:srgbClr>
              </a:gs>
              <a:gs pos="50000">
                <a:srgbClr val="C2D0D0">
                  <a:tint val="44500"/>
                  <a:satMod val="160000"/>
                </a:srgbClr>
              </a:gs>
              <a:gs pos="100000">
                <a:srgbClr val="C2D0D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bg1">
                <a:lumMod val="6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Сумма коэффициентов</a:t>
            </a:r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 </a:t>
            </a:r>
            <a:r>
              <a:rPr lang="en-US" sz="32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= </a:t>
            </a:r>
            <a:r>
              <a:rPr lang="ru-RU" sz="32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7</a:t>
            </a:r>
            <a:r>
              <a:rPr lang="en-US" sz="32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 </a:t>
            </a:r>
            <a:endParaRPr lang="ru-RU" sz="3200" b="1" dirty="0">
              <a:solidFill>
                <a:schemeClr val="bg1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1857356" y="4000504"/>
            <a:ext cx="1317600" cy="327600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Mg(NO</a:t>
            </a:r>
            <a:r>
              <a:rPr lang="en-US" sz="1600" b="1" baseline="-25000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3</a:t>
            </a:r>
            <a:r>
              <a:rPr lang="en-US" sz="16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)</a:t>
            </a:r>
            <a:r>
              <a:rPr lang="en-US" sz="1600" b="1" baseline="-25000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2</a:t>
            </a:r>
            <a:endParaRPr lang="ru-RU" sz="1600" b="1" baseline="-25000" dirty="0">
              <a:solidFill>
                <a:schemeClr val="bg1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214678" y="4000504"/>
            <a:ext cx="1317600" cy="327600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9</a:t>
            </a:r>
            <a:r>
              <a:rPr lang="ru-RU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,</a:t>
            </a:r>
            <a:r>
              <a:rPr lang="en-US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25</a:t>
            </a:r>
            <a:endParaRPr lang="ru-RU" b="1" dirty="0" smtClean="0">
              <a:solidFill>
                <a:schemeClr val="bg1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4611722" y="4000504"/>
            <a:ext cx="1317600" cy="327600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?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1785918" y="142852"/>
            <a:ext cx="5643602" cy="1285884"/>
          </a:xfrm>
          <a:prstGeom prst="rect">
            <a:avLst/>
          </a:prstGeom>
          <a:gradFill flip="none" rotWithShape="1">
            <a:gsLst>
              <a:gs pos="0">
                <a:srgbClr val="C2D0D0">
                  <a:tint val="66000"/>
                  <a:satMod val="160000"/>
                </a:srgbClr>
              </a:gs>
              <a:gs pos="50000">
                <a:srgbClr val="C2D0D0">
                  <a:tint val="44500"/>
                  <a:satMod val="160000"/>
                </a:srgbClr>
              </a:gs>
              <a:gs pos="100000">
                <a:srgbClr val="C2D0D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bg1">
                <a:lumMod val="6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V(NO</a:t>
            </a:r>
            <a:r>
              <a:rPr lang="en-US" sz="2800" b="1" baseline="-25000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2</a:t>
            </a:r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) = 0,25 </a:t>
            </a:r>
            <a:r>
              <a:rPr lang="en-US" sz="2800" b="1" baseline="30000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.</a:t>
            </a:r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 22,4 = </a:t>
            </a:r>
            <a:r>
              <a:rPr lang="ru-RU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5,</a:t>
            </a:r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6 </a:t>
            </a:r>
            <a:r>
              <a:rPr lang="ru-RU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(л)</a:t>
            </a:r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 </a:t>
            </a:r>
            <a:endParaRPr lang="ru-RU" sz="2800" b="1" dirty="0" smtClean="0">
              <a:solidFill>
                <a:schemeClr val="bg1">
                  <a:lumMod val="50000"/>
                </a:schemeClr>
              </a:solidFill>
              <a:latin typeface="Georgia" pitchFamily="18" charset="0"/>
            </a:endParaRPr>
          </a:p>
          <a:p>
            <a:pPr algn="ctr"/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V(O</a:t>
            </a:r>
            <a:r>
              <a:rPr lang="en-US" sz="2800" b="1" baseline="-25000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2</a:t>
            </a:r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) = 0,0625 </a:t>
            </a:r>
            <a:r>
              <a:rPr lang="en-US" sz="2800" b="1" baseline="30000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.</a:t>
            </a:r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 22,4 = </a:t>
            </a:r>
            <a:r>
              <a:rPr lang="ru-RU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1,</a:t>
            </a:r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4 </a:t>
            </a:r>
            <a:r>
              <a:rPr lang="ru-RU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(л)</a:t>
            </a:r>
            <a:endParaRPr lang="en-US" sz="2800" b="1" dirty="0" smtClean="0">
              <a:solidFill>
                <a:schemeClr val="bg1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5969044" y="4000504"/>
            <a:ext cx="1317600" cy="327600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?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1785918" y="142852"/>
            <a:ext cx="5643602" cy="1285884"/>
          </a:xfrm>
          <a:prstGeom prst="rect">
            <a:avLst/>
          </a:prstGeom>
          <a:gradFill flip="none" rotWithShape="1">
            <a:gsLst>
              <a:gs pos="0">
                <a:srgbClr val="C2D0D0">
                  <a:tint val="66000"/>
                  <a:satMod val="160000"/>
                </a:srgbClr>
              </a:gs>
              <a:gs pos="50000">
                <a:srgbClr val="C2D0D0">
                  <a:tint val="44500"/>
                  <a:satMod val="160000"/>
                </a:srgbClr>
              </a:gs>
              <a:gs pos="100000">
                <a:srgbClr val="C2D0D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bg1">
                <a:lumMod val="6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m(</a:t>
            </a:r>
            <a:r>
              <a:rPr lang="en-US" sz="2800" b="1" dirty="0" err="1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MgO</a:t>
            </a:r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) = 0,125</a:t>
            </a:r>
            <a:r>
              <a:rPr lang="en-US" sz="2800" b="1" baseline="30000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 . </a:t>
            </a:r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40 = 5 </a:t>
            </a:r>
            <a:r>
              <a:rPr lang="ru-RU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(г)</a:t>
            </a:r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 </a:t>
            </a:r>
            <a:endParaRPr lang="ru-RU" sz="2800" b="1" dirty="0">
              <a:solidFill>
                <a:schemeClr val="bg1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7358082" y="4000504"/>
            <a:ext cx="1317600" cy="327600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?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1785918" y="142852"/>
            <a:ext cx="5643602" cy="1285884"/>
          </a:xfrm>
          <a:prstGeom prst="rect">
            <a:avLst/>
          </a:prstGeom>
          <a:gradFill flip="none" rotWithShape="1">
            <a:gsLst>
              <a:gs pos="0">
                <a:srgbClr val="C2D0D0">
                  <a:tint val="66000"/>
                  <a:satMod val="160000"/>
                </a:srgbClr>
              </a:gs>
              <a:gs pos="50000">
                <a:srgbClr val="C2D0D0">
                  <a:tint val="44500"/>
                  <a:satMod val="160000"/>
                </a:srgbClr>
              </a:gs>
              <a:gs pos="100000">
                <a:srgbClr val="C2D0D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bg1">
                <a:lumMod val="6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Сумма коэффициентов</a:t>
            </a:r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 </a:t>
            </a:r>
            <a:r>
              <a:rPr lang="en-US" sz="32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= 9 </a:t>
            </a:r>
            <a:endParaRPr lang="ru-RU" sz="3200" b="1" dirty="0">
              <a:solidFill>
                <a:schemeClr val="bg1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1857356" y="4399542"/>
            <a:ext cx="1317600" cy="327600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Cu(NO</a:t>
            </a:r>
            <a:r>
              <a:rPr lang="en-US" sz="1600" b="1" baseline="-25000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3</a:t>
            </a:r>
            <a:r>
              <a:rPr lang="en-US" sz="16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)</a:t>
            </a:r>
            <a:r>
              <a:rPr lang="en-US" sz="1600" b="1" baseline="-25000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2</a:t>
            </a:r>
            <a:endParaRPr lang="ru-RU" sz="1600" b="1" baseline="-25000" dirty="0">
              <a:solidFill>
                <a:schemeClr val="bg1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1785918" y="142852"/>
            <a:ext cx="5643602" cy="1285884"/>
          </a:xfrm>
          <a:prstGeom prst="rect">
            <a:avLst/>
          </a:prstGeom>
          <a:gradFill flip="none" rotWithShape="1">
            <a:gsLst>
              <a:gs pos="0">
                <a:srgbClr val="C2D0D0">
                  <a:tint val="66000"/>
                  <a:satMod val="160000"/>
                </a:srgbClr>
              </a:gs>
              <a:gs pos="50000">
                <a:srgbClr val="C2D0D0">
                  <a:tint val="44500"/>
                  <a:satMod val="160000"/>
                </a:srgbClr>
              </a:gs>
              <a:gs pos="100000">
                <a:srgbClr val="C2D0D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bg1">
                <a:lumMod val="6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Сумма коэффициентов</a:t>
            </a:r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 </a:t>
            </a:r>
            <a:r>
              <a:rPr lang="en-US" sz="32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= 5 </a:t>
            </a:r>
            <a:endParaRPr lang="ru-RU" sz="3200" b="1" dirty="0">
              <a:solidFill>
                <a:schemeClr val="bg1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7358082" y="3214686"/>
            <a:ext cx="1317600" cy="327600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?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1785918" y="142852"/>
            <a:ext cx="5643602" cy="1285884"/>
          </a:xfrm>
          <a:prstGeom prst="rect">
            <a:avLst/>
          </a:prstGeom>
          <a:gradFill flip="none" rotWithShape="1">
            <a:gsLst>
              <a:gs pos="0">
                <a:srgbClr val="C2D0D0">
                  <a:tint val="66000"/>
                  <a:satMod val="160000"/>
                </a:srgbClr>
              </a:gs>
              <a:gs pos="50000">
                <a:srgbClr val="C2D0D0">
                  <a:tint val="44500"/>
                  <a:satMod val="160000"/>
                </a:srgbClr>
              </a:gs>
              <a:gs pos="100000">
                <a:srgbClr val="C2D0D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bg1">
                <a:lumMod val="6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                                  t</a:t>
            </a:r>
            <a:r>
              <a:rPr lang="en-US" b="1" baseline="30000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0</a:t>
            </a:r>
          </a:p>
          <a:p>
            <a:pPr algn="ctr"/>
            <a:r>
              <a:rPr lang="en-US" sz="24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2Mg(NO</a:t>
            </a:r>
            <a:r>
              <a:rPr lang="en-US" sz="2400" b="1" baseline="-25000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3</a:t>
            </a:r>
            <a:r>
              <a:rPr lang="en-US" sz="24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)</a:t>
            </a:r>
            <a:r>
              <a:rPr lang="en-US" sz="2400" b="1" baseline="-25000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2</a:t>
            </a:r>
            <a:r>
              <a:rPr lang="en-US" sz="24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 = 2 </a:t>
            </a:r>
            <a:r>
              <a:rPr lang="en-US" sz="2400" b="1" dirty="0" err="1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MgO</a:t>
            </a:r>
            <a:r>
              <a:rPr lang="en-US" sz="24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 + 4NO</a:t>
            </a:r>
            <a:r>
              <a:rPr lang="en-US" sz="2400" b="1" baseline="-25000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2</a:t>
            </a:r>
            <a:r>
              <a:rPr lang="en-US" sz="24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 + O</a:t>
            </a:r>
            <a:r>
              <a:rPr lang="en-US" sz="2400" b="1" baseline="-25000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2</a:t>
            </a:r>
            <a:r>
              <a:rPr lang="en-US" sz="24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 </a:t>
            </a:r>
            <a:endParaRPr lang="ru-RU" sz="2400" b="1" dirty="0" smtClean="0">
              <a:solidFill>
                <a:schemeClr val="bg1">
                  <a:lumMod val="50000"/>
                </a:schemeClr>
              </a:solidFill>
              <a:latin typeface="Georgia" pitchFamily="18" charset="0"/>
            </a:endParaRPr>
          </a:p>
          <a:p>
            <a:endParaRPr lang="ru-RU" sz="3200" b="1" baseline="30000"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1785918" y="142852"/>
            <a:ext cx="5643602" cy="1285884"/>
          </a:xfrm>
          <a:prstGeom prst="rect">
            <a:avLst/>
          </a:prstGeom>
          <a:gradFill flip="none" rotWithShape="1">
            <a:gsLst>
              <a:gs pos="0">
                <a:srgbClr val="C2D0D0">
                  <a:tint val="66000"/>
                  <a:satMod val="160000"/>
                </a:srgbClr>
              </a:gs>
              <a:gs pos="50000">
                <a:srgbClr val="C2D0D0">
                  <a:tint val="44500"/>
                  <a:satMod val="160000"/>
                </a:srgbClr>
              </a:gs>
              <a:gs pos="100000">
                <a:srgbClr val="C2D0D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bg1">
                <a:lumMod val="6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                                  t</a:t>
            </a:r>
            <a:r>
              <a:rPr lang="en-US" b="1" baseline="30000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0</a:t>
            </a:r>
          </a:p>
          <a:p>
            <a:pPr algn="ctr"/>
            <a:r>
              <a:rPr lang="en-US" sz="24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2Cu(NO</a:t>
            </a:r>
            <a:r>
              <a:rPr lang="en-US" sz="2400" b="1" baseline="-25000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3</a:t>
            </a:r>
            <a:r>
              <a:rPr lang="en-US" sz="24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)</a:t>
            </a:r>
            <a:r>
              <a:rPr lang="en-US" sz="2400" b="1" baseline="-25000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2</a:t>
            </a:r>
            <a:r>
              <a:rPr lang="en-US" sz="24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 = 2 </a:t>
            </a:r>
            <a:r>
              <a:rPr lang="en-US" sz="2400" b="1" dirty="0" err="1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CuO</a:t>
            </a:r>
            <a:r>
              <a:rPr lang="en-US" sz="24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 + 4NO</a:t>
            </a:r>
            <a:r>
              <a:rPr lang="en-US" sz="2400" b="1" baseline="-25000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2</a:t>
            </a:r>
            <a:r>
              <a:rPr lang="en-US" sz="24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 + O</a:t>
            </a:r>
            <a:r>
              <a:rPr lang="en-US" sz="2400" b="1" baseline="-25000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2</a:t>
            </a:r>
            <a:r>
              <a:rPr lang="en-US" sz="24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 </a:t>
            </a:r>
            <a:endParaRPr lang="ru-RU" sz="2400" b="1" dirty="0" smtClean="0">
              <a:solidFill>
                <a:schemeClr val="bg1">
                  <a:lumMod val="50000"/>
                </a:schemeClr>
              </a:solidFill>
              <a:latin typeface="Georgia" pitchFamily="18" charset="0"/>
            </a:endParaRPr>
          </a:p>
          <a:p>
            <a:endParaRPr lang="ru-RU" sz="3200" b="1" baseline="30000"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3214678" y="4399542"/>
            <a:ext cx="1317600" cy="327600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37</a:t>
            </a:r>
            <a:r>
              <a:rPr lang="ru-RU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,</a:t>
            </a:r>
            <a:r>
              <a:rPr lang="en-US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6</a:t>
            </a:r>
            <a:endParaRPr lang="ru-RU" b="1" dirty="0" smtClean="0">
              <a:solidFill>
                <a:schemeClr val="bg1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4611722" y="4399542"/>
            <a:ext cx="1317600" cy="327600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?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1785918" y="142852"/>
            <a:ext cx="5643602" cy="1285884"/>
          </a:xfrm>
          <a:prstGeom prst="rect">
            <a:avLst/>
          </a:prstGeom>
          <a:gradFill flip="none" rotWithShape="1">
            <a:gsLst>
              <a:gs pos="0">
                <a:srgbClr val="C2D0D0">
                  <a:tint val="66000"/>
                  <a:satMod val="160000"/>
                </a:srgbClr>
              </a:gs>
              <a:gs pos="50000">
                <a:srgbClr val="C2D0D0">
                  <a:tint val="44500"/>
                  <a:satMod val="160000"/>
                </a:srgbClr>
              </a:gs>
              <a:gs pos="100000">
                <a:srgbClr val="C2D0D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bg1">
                <a:lumMod val="6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V(NO</a:t>
            </a:r>
            <a:r>
              <a:rPr lang="en-US" sz="2800" b="1" baseline="-25000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2</a:t>
            </a:r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) = 0,4 </a:t>
            </a:r>
            <a:r>
              <a:rPr lang="en-US" sz="2800" b="1" baseline="30000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.</a:t>
            </a:r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 22,4 = 8</a:t>
            </a:r>
            <a:r>
              <a:rPr lang="ru-RU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,</a:t>
            </a:r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96 </a:t>
            </a:r>
            <a:r>
              <a:rPr lang="ru-RU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(л)</a:t>
            </a:r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 </a:t>
            </a:r>
            <a:endParaRPr lang="ru-RU" sz="2800" b="1" dirty="0" smtClean="0">
              <a:solidFill>
                <a:schemeClr val="bg1">
                  <a:lumMod val="50000"/>
                </a:schemeClr>
              </a:solidFill>
              <a:latin typeface="Georgia" pitchFamily="18" charset="0"/>
            </a:endParaRPr>
          </a:p>
          <a:p>
            <a:pPr algn="ctr"/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V(O</a:t>
            </a:r>
            <a:r>
              <a:rPr lang="en-US" sz="2800" b="1" baseline="-25000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2</a:t>
            </a:r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) = 0,1 </a:t>
            </a:r>
            <a:r>
              <a:rPr lang="en-US" sz="2800" b="1" baseline="30000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.</a:t>
            </a:r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 22,4 = 2</a:t>
            </a:r>
            <a:r>
              <a:rPr lang="ru-RU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,</a:t>
            </a:r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24 </a:t>
            </a:r>
            <a:r>
              <a:rPr lang="ru-RU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(л)</a:t>
            </a:r>
            <a:endParaRPr lang="en-US" sz="2800" b="1" dirty="0" smtClean="0">
              <a:solidFill>
                <a:schemeClr val="bg1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5969044" y="4399542"/>
            <a:ext cx="1317600" cy="327600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?</a:t>
            </a:r>
          </a:p>
        </p:txBody>
      </p:sp>
      <p:sp>
        <p:nvSpPr>
          <p:cNvPr id="49" name="Прямоугольник 48"/>
          <p:cNvSpPr/>
          <p:nvPr/>
        </p:nvSpPr>
        <p:spPr>
          <a:xfrm>
            <a:off x="1785918" y="142852"/>
            <a:ext cx="5643602" cy="1285884"/>
          </a:xfrm>
          <a:prstGeom prst="rect">
            <a:avLst/>
          </a:prstGeom>
          <a:gradFill flip="none" rotWithShape="1">
            <a:gsLst>
              <a:gs pos="0">
                <a:srgbClr val="C2D0D0">
                  <a:tint val="66000"/>
                  <a:satMod val="160000"/>
                </a:srgbClr>
              </a:gs>
              <a:gs pos="50000">
                <a:srgbClr val="C2D0D0">
                  <a:tint val="44500"/>
                  <a:satMod val="160000"/>
                </a:srgbClr>
              </a:gs>
              <a:gs pos="100000">
                <a:srgbClr val="C2D0D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bg1">
                <a:lumMod val="6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m(</a:t>
            </a:r>
            <a:r>
              <a:rPr lang="en-US" sz="3200" b="1" dirty="0" err="1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CuO</a:t>
            </a:r>
            <a:r>
              <a:rPr lang="en-US" sz="32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) = 0,2</a:t>
            </a:r>
            <a:r>
              <a:rPr lang="en-US" sz="3200" b="1" baseline="30000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 . </a:t>
            </a:r>
            <a:r>
              <a:rPr lang="en-US" sz="32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80 = 16 </a:t>
            </a:r>
            <a:r>
              <a:rPr lang="ru-RU" sz="32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(г)</a:t>
            </a:r>
            <a:r>
              <a:rPr lang="en-US" sz="32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 </a:t>
            </a:r>
            <a:endParaRPr lang="ru-RU" sz="3200" b="1" dirty="0">
              <a:solidFill>
                <a:schemeClr val="bg1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7358082" y="4399542"/>
            <a:ext cx="1317600" cy="327600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?</a:t>
            </a:r>
          </a:p>
        </p:txBody>
      </p:sp>
      <p:sp>
        <p:nvSpPr>
          <p:cNvPr id="51" name="Прямоугольник 50"/>
          <p:cNvSpPr/>
          <p:nvPr/>
        </p:nvSpPr>
        <p:spPr>
          <a:xfrm>
            <a:off x="1785918" y="142852"/>
            <a:ext cx="5643602" cy="1285884"/>
          </a:xfrm>
          <a:prstGeom prst="rect">
            <a:avLst/>
          </a:prstGeom>
          <a:gradFill flip="none" rotWithShape="1">
            <a:gsLst>
              <a:gs pos="0">
                <a:srgbClr val="C2D0D0">
                  <a:tint val="66000"/>
                  <a:satMod val="160000"/>
                </a:srgbClr>
              </a:gs>
              <a:gs pos="50000">
                <a:srgbClr val="C2D0D0">
                  <a:tint val="44500"/>
                  <a:satMod val="160000"/>
                </a:srgbClr>
              </a:gs>
              <a:gs pos="100000">
                <a:srgbClr val="C2D0D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bg1">
                <a:lumMod val="6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Сумма коэффициентов</a:t>
            </a:r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 </a:t>
            </a:r>
            <a:r>
              <a:rPr lang="en-US" sz="32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= 9 </a:t>
            </a:r>
            <a:endParaRPr lang="ru-RU" sz="3200" b="1" dirty="0">
              <a:solidFill>
                <a:schemeClr val="bg1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1857356" y="4786322"/>
            <a:ext cx="1317600" cy="327600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Al(NO</a:t>
            </a:r>
            <a:r>
              <a:rPr lang="en-US" sz="1600" b="1" baseline="-25000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3</a:t>
            </a:r>
            <a:r>
              <a:rPr lang="en-US" sz="16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)</a:t>
            </a:r>
            <a:r>
              <a:rPr lang="en-US" sz="1600" b="1" baseline="-25000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3</a:t>
            </a:r>
            <a:endParaRPr lang="ru-RU" sz="1600" b="1" baseline="-25000" dirty="0">
              <a:solidFill>
                <a:schemeClr val="bg1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1785918" y="142852"/>
            <a:ext cx="5643602" cy="1285884"/>
          </a:xfrm>
          <a:prstGeom prst="rect">
            <a:avLst/>
          </a:prstGeom>
          <a:gradFill flip="none" rotWithShape="1">
            <a:gsLst>
              <a:gs pos="0">
                <a:srgbClr val="C2D0D0">
                  <a:tint val="66000"/>
                  <a:satMod val="160000"/>
                </a:srgbClr>
              </a:gs>
              <a:gs pos="50000">
                <a:srgbClr val="C2D0D0">
                  <a:tint val="44500"/>
                  <a:satMod val="160000"/>
                </a:srgbClr>
              </a:gs>
              <a:gs pos="100000">
                <a:srgbClr val="C2D0D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bg1">
                <a:lumMod val="6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                             t</a:t>
            </a:r>
            <a:r>
              <a:rPr lang="en-US" b="1" baseline="30000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0</a:t>
            </a:r>
          </a:p>
          <a:p>
            <a:pPr algn="ctr"/>
            <a:r>
              <a:rPr lang="en-US" sz="24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4Al(NO</a:t>
            </a:r>
            <a:r>
              <a:rPr lang="en-US" sz="2400" b="1" baseline="-25000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3</a:t>
            </a:r>
            <a:r>
              <a:rPr lang="en-US" sz="24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)</a:t>
            </a:r>
            <a:r>
              <a:rPr lang="en-US" sz="2400" b="1" baseline="-25000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3</a:t>
            </a:r>
            <a:r>
              <a:rPr lang="en-US" sz="24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 = 2 Al</a:t>
            </a:r>
            <a:r>
              <a:rPr lang="en-US" sz="2400" b="1" baseline="-25000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2</a:t>
            </a:r>
            <a:r>
              <a:rPr lang="en-US" sz="24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O</a:t>
            </a:r>
            <a:r>
              <a:rPr lang="en-US" sz="2400" b="1" baseline="-25000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3</a:t>
            </a:r>
            <a:r>
              <a:rPr lang="en-US" sz="24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 + 12NO</a:t>
            </a:r>
            <a:r>
              <a:rPr lang="en-US" sz="2400" b="1" baseline="-25000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2</a:t>
            </a:r>
            <a:r>
              <a:rPr lang="en-US" sz="24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 + 3O</a:t>
            </a:r>
            <a:r>
              <a:rPr lang="en-US" sz="2400" b="1" baseline="-25000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2</a:t>
            </a:r>
            <a:r>
              <a:rPr lang="en-US" sz="24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 </a:t>
            </a:r>
            <a:endParaRPr lang="ru-RU" sz="2400" b="1" dirty="0" smtClean="0">
              <a:solidFill>
                <a:schemeClr val="bg1">
                  <a:lumMod val="50000"/>
                </a:schemeClr>
              </a:solidFill>
              <a:latin typeface="Georgia" pitchFamily="18" charset="0"/>
            </a:endParaRPr>
          </a:p>
          <a:p>
            <a:endParaRPr lang="ru-RU" sz="3200" b="1" baseline="30000"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3214678" y="4786322"/>
            <a:ext cx="1317600" cy="327600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7</a:t>
            </a:r>
            <a:r>
              <a:rPr lang="ru-RU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,</a:t>
            </a:r>
            <a:r>
              <a:rPr lang="en-US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1</a:t>
            </a:r>
            <a:endParaRPr lang="ru-RU" b="1" dirty="0" smtClean="0">
              <a:solidFill>
                <a:schemeClr val="bg1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4611722" y="4786322"/>
            <a:ext cx="1317600" cy="327600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?</a:t>
            </a:r>
          </a:p>
        </p:txBody>
      </p:sp>
      <p:sp>
        <p:nvSpPr>
          <p:cNvPr id="56" name="Прямоугольник 55"/>
          <p:cNvSpPr/>
          <p:nvPr/>
        </p:nvSpPr>
        <p:spPr>
          <a:xfrm>
            <a:off x="1785918" y="142852"/>
            <a:ext cx="5643602" cy="1285884"/>
          </a:xfrm>
          <a:prstGeom prst="rect">
            <a:avLst/>
          </a:prstGeom>
          <a:gradFill flip="none" rotWithShape="1">
            <a:gsLst>
              <a:gs pos="0">
                <a:srgbClr val="C2D0D0">
                  <a:tint val="66000"/>
                  <a:satMod val="160000"/>
                </a:srgbClr>
              </a:gs>
              <a:gs pos="50000">
                <a:srgbClr val="C2D0D0">
                  <a:tint val="44500"/>
                  <a:satMod val="160000"/>
                </a:srgbClr>
              </a:gs>
              <a:gs pos="100000">
                <a:srgbClr val="C2D0D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bg1">
                <a:lumMod val="6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V(NO</a:t>
            </a:r>
            <a:r>
              <a:rPr lang="en-US" sz="2800" b="1" baseline="-25000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2</a:t>
            </a:r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) =0, 25</a:t>
            </a:r>
            <a:r>
              <a:rPr lang="en-US" sz="2800" b="1" baseline="30000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 . </a:t>
            </a:r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22,4 = 16</a:t>
            </a:r>
            <a:r>
              <a:rPr lang="ru-RU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,</a:t>
            </a:r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8 </a:t>
            </a:r>
            <a:r>
              <a:rPr lang="ru-RU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(л)</a:t>
            </a:r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 </a:t>
            </a:r>
            <a:endParaRPr lang="ru-RU" sz="2800" b="1" dirty="0" smtClean="0">
              <a:solidFill>
                <a:schemeClr val="bg1">
                  <a:lumMod val="50000"/>
                </a:schemeClr>
              </a:solidFill>
              <a:latin typeface="Georgia" pitchFamily="18" charset="0"/>
            </a:endParaRPr>
          </a:p>
          <a:p>
            <a:pPr algn="ctr"/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V(O</a:t>
            </a:r>
            <a:r>
              <a:rPr lang="en-US" sz="2800" b="1" baseline="-25000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2</a:t>
            </a:r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) = 0,1875 </a:t>
            </a:r>
            <a:r>
              <a:rPr lang="en-US" sz="2800" b="1" baseline="30000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. </a:t>
            </a:r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22,4 = 4</a:t>
            </a:r>
            <a:r>
              <a:rPr lang="ru-RU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,</a:t>
            </a:r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2 </a:t>
            </a:r>
            <a:r>
              <a:rPr lang="ru-RU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(л)</a:t>
            </a:r>
            <a:endParaRPr lang="en-US" sz="2800" b="1" dirty="0" smtClean="0">
              <a:solidFill>
                <a:schemeClr val="bg1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5969044" y="4786322"/>
            <a:ext cx="1317600" cy="327600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?</a:t>
            </a:r>
          </a:p>
        </p:txBody>
      </p:sp>
      <p:sp>
        <p:nvSpPr>
          <p:cNvPr id="58" name="Прямоугольник 57"/>
          <p:cNvSpPr/>
          <p:nvPr/>
        </p:nvSpPr>
        <p:spPr>
          <a:xfrm>
            <a:off x="1785918" y="142852"/>
            <a:ext cx="5643602" cy="1285884"/>
          </a:xfrm>
          <a:prstGeom prst="rect">
            <a:avLst/>
          </a:prstGeom>
          <a:gradFill flip="none" rotWithShape="1">
            <a:gsLst>
              <a:gs pos="0">
                <a:srgbClr val="C2D0D0">
                  <a:tint val="66000"/>
                  <a:satMod val="160000"/>
                </a:srgbClr>
              </a:gs>
              <a:gs pos="50000">
                <a:srgbClr val="C2D0D0">
                  <a:tint val="44500"/>
                  <a:satMod val="160000"/>
                </a:srgbClr>
              </a:gs>
              <a:gs pos="100000">
                <a:srgbClr val="C2D0D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bg1">
                <a:lumMod val="6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m(Al</a:t>
            </a:r>
            <a:r>
              <a:rPr lang="en-US" sz="2400" b="1" baseline="-25000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2</a:t>
            </a:r>
            <a:r>
              <a:rPr lang="en-US" sz="24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O</a:t>
            </a:r>
            <a:r>
              <a:rPr lang="en-US" sz="2400" b="1" baseline="-25000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3</a:t>
            </a:r>
            <a:r>
              <a:rPr lang="en-US" sz="24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) = 0,125</a:t>
            </a:r>
            <a:r>
              <a:rPr lang="en-US" sz="2400" b="1" baseline="30000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 . </a:t>
            </a:r>
            <a:r>
              <a:rPr lang="en-US" sz="24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129 = 16,125 </a:t>
            </a:r>
            <a:r>
              <a:rPr lang="ru-RU" sz="24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(г)</a:t>
            </a:r>
            <a:r>
              <a:rPr lang="en-US" sz="24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 </a:t>
            </a:r>
            <a:endParaRPr lang="ru-RU" sz="2400" b="1" dirty="0">
              <a:solidFill>
                <a:schemeClr val="bg1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7358082" y="4786322"/>
            <a:ext cx="1317600" cy="327600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?</a:t>
            </a:r>
          </a:p>
        </p:txBody>
      </p:sp>
      <p:sp>
        <p:nvSpPr>
          <p:cNvPr id="60" name="Прямоугольник 59"/>
          <p:cNvSpPr/>
          <p:nvPr/>
        </p:nvSpPr>
        <p:spPr>
          <a:xfrm>
            <a:off x="1785918" y="142852"/>
            <a:ext cx="5643602" cy="1285884"/>
          </a:xfrm>
          <a:prstGeom prst="rect">
            <a:avLst/>
          </a:prstGeom>
          <a:gradFill flip="none" rotWithShape="1">
            <a:gsLst>
              <a:gs pos="0">
                <a:srgbClr val="C2D0D0">
                  <a:tint val="66000"/>
                  <a:satMod val="160000"/>
                </a:srgbClr>
              </a:gs>
              <a:gs pos="50000">
                <a:srgbClr val="C2D0D0">
                  <a:tint val="44500"/>
                  <a:satMod val="160000"/>
                </a:srgbClr>
              </a:gs>
              <a:gs pos="100000">
                <a:srgbClr val="C2D0D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bg1">
                <a:lumMod val="6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Сумма коэффициентов</a:t>
            </a:r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 </a:t>
            </a:r>
            <a:r>
              <a:rPr lang="en-US" sz="32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= 21 </a:t>
            </a:r>
            <a:endParaRPr lang="ru-RU" sz="3200" b="1" dirty="0">
              <a:solidFill>
                <a:schemeClr val="bg1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1857356" y="5185360"/>
            <a:ext cx="1317600" cy="327600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KNO</a:t>
            </a:r>
            <a:r>
              <a:rPr lang="en-US" sz="1600" b="1" baseline="-25000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3</a:t>
            </a:r>
            <a:endParaRPr lang="ru-RU" sz="1600" b="1" baseline="-25000" dirty="0">
              <a:solidFill>
                <a:schemeClr val="bg1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1785918" y="142852"/>
            <a:ext cx="5643602" cy="1285884"/>
          </a:xfrm>
          <a:prstGeom prst="rect">
            <a:avLst/>
          </a:prstGeom>
          <a:gradFill flip="none" rotWithShape="1">
            <a:gsLst>
              <a:gs pos="0">
                <a:srgbClr val="C2D0D0">
                  <a:tint val="66000"/>
                  <a:satMod val="160000"/>
                </a:srgbClr>
              </a:gs>
              <a:gs pos="50000">
                <a:srgbClr val="C2D0D0">
                  <a:tint val="44500"/>
                  <a:satMod val="160000"/>
                </a:srgbClr>
              </a:gs>
              <a:gs pos="100000">
                <a:srgbClr val="C2D0D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bg1">
                <a:lumMod val="6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                    </a:t>
            </a:r>
            <a:r>
              <a:rPr lang="en-US" b="1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t</a:t>
            </a:r>
            <a:r>
              <a:rPr lang="en-US" b="1" baseline="30000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0</a:t>
            </a:r>
          </a:p>
          <a:p>
            <a:pPr algn="ctr"/>
            <a:r>
              <a:rPr lang="en-US" sz="30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2 KNO</a:t>
            </a:r>
            <a:r>
              <a:rPr lang="en-US" sz="3000" b="1" baseline="-25000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3</a:t>
            </a:r>
            <a:r>
              <a:rPr lang="en-US" sz="30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 = 2 K NO</a:t>
            </a:r>
            <a:r>
              <a:rPr lang="en-US" sz="3000" b="1" baseline="-25000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2</a:t>
            </a:r>
            <a:r>
              <a:rPr lang="en-US" sz="30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 + O</a:t>
            </a:r>
            <a:r>
              <a:rPr lang="en-US" sz="3000" b="1" baseline="-25000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2</a:t>
            </a:r>
            <a:r>
              <a:rPr lang="en-US" sz="30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 </a:t>
            </a:r>
            <a:endParaRPr lang="ru-RU" sz="3000" b="1" dirty="0">
              <a:solidFill>
                <a:schemeClr val="bg1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3214678" y="5185360"/>
            <a:ext cx="1317600" cy="327600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10</a:t>
            </a:r>
            <a:r>
              <a:rPr lang="ru-RU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,</a:t>
            </a:r>
            <a:r>
              <a:rPr lang="en-US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1</a:t>
            </a:r>
            <a:endParaRPr lang="ru-RU" b="1" dirty="0" smtClean="0">
              <a:solidFill>
                <a:schemeClr val="bg1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4611722" y="5185360"/>
            <a:ext cx="1317600" cy="327600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?</a:t>
            </a:r>
          </a:p>
        </p:txBody>
      </p:sp>
      <p:sp>
        <p:nvSpPr>
          <p:cNvPr id="65" name="Прямоугольник 64"/>
          <p:cNvSpPr/>
          <p:nvPr/>
        </p:nvSpPr>
        <p:spPr>
          <a:xfrm>
            <a:off x="1785918" y="142852"/>
            <a:ext cx="5643602" cy="1285884"/>
          </a:xfrm>
          <a:prstGeom prst="rect">
            <a:avLst/>
          </a:prstGeom>
          <a:gradFill flip="none" rotWithShape="1">
            <a:gsLst>
              <a:gs pos="0">
                <a:srgbClr val="C2D0D0">
                  <a:tint val="66000"/>
                  <a:satMod val="160000"/>
                </a:srgbClr>
              </a:gs>
              <a:gs pos="50000">
                <a:srgbClr val="C2D0D0">
                  <a:tint val="44500"/>
                  <a:satMod val="160000"/>
                </a:srgbClr>
              </a:gs>
              <a:gs pos="100000">
                <a:srgbClr val="C2D0D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bg1">
                <a:lumMod val="6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V(O</a:t>
            </a:r>
            <a:r>
              <a:rPr lang="en-US" sz="2800" b="1" baseline="-25000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2</a:t>
            </a:r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) = 0,05 </a:t>
            </a:r>
            <a:r>
              <a:rPr lang="en-US" sz="2800" b="1" baseline="30000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.</a:t>
            </a:r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 22,4 = 1</a:t>
            </a:r>
            <a:r>
              <a:rPr lang="ru-RU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,</a:t>
            </a:r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12 </a:t>
            </a:r>
            <a:r>
              <a:rPr lang="ru-RU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(л)</a:t>
            </a:r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 </a:t>
            </a:r>
            <a:endParaRPr lang="ru-RU" sz="2800" b="1" dirty="0">
              <a:solidFill>
                <a:schemeClr val="bg1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5969044" y="5185360"/>
            <a:ext cx="1317600" cy="327600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?</a:t>
            </a:r>
          </a:p>
        </p:txBody>
      </p:sp>
      <p:sp>
        <p:nvSpPr>
          <p:cNvPr id="67" name="Прямоугольник 66"/>
          <p:cNvSpPr/>
          <p:nvPr/>
        </p:nvSpPr>
        <p:spPr>
          <a:xfrm>
            <a:off x="1785918" y="142852"/>
            <a:ext cx="5643602" cy="1285884"/>
          </a:xfrm>
          <a:prstGeom prst="rect">
            <a:avLst/>
          </a:prstGeom>
          <a:gradFill flip="none" rotWithShape="1">
            <a:gsLst>
              <a:gs pos="0">
                <a:srgbClr val="C2D0D0">
                  <a:tint val="66000"/>
                  <a:satMod val="160000"/>
                </a:srgbClr>
              </a:gs>
              <a:gs pos="50000">
                <a:srgbClr val="C2D0D0">
                  <a:tint val="44500"/>
                  <a:satMod val="160000"/>
                </a:srgbClr>
              </a:gs>
              <a:gs pos="100000">
                <a:srgbClr val="C2D0D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bg1">
                <a:lumMod val="6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m(KNO</a:t>
            </a:r>
            <a:r>
              <a:rPr lang="en-US" sz="2800" b="1" baseline="-25000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2</a:t>
            </a:r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) = 0,1</a:t>
            </a:r>
            <a:r>
              <a:rPr lang="en-US" sz="2800" b="1" baseline="30000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 . </a:t>
            </a:r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85 = 8,5 </a:t>
            </a:r>
            <a:r>
              <a:rPr lang="ru-RU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(г)</a:t>
            </a:r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 </a:t>
            </a:r>
            <a:endParaRPr lang="ru-RU" sz="2800" b="1" dirty="0">
              <a:solidFill>
                <a:schemeClr val="bg1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7358082" y="5185360"/>
            <a:ext cx="1317600" cy="327600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?</a:t>
            </a:r>
          </a:p>
        </p:txBody>
      </p:sp>
      <p:sp>
        <p:nvSpPr>
          <p:cNvPr id="69" name="Прямоугольник 68"/>
          <p:cNvSpPr/>
          <p:nvPr/>
        </p:nvSpPr>
        <p:spPr>
          <a:xfrm>
            <a:off x="1785918" y="142852"/>
            <a:ext cx="5643602" cy="1285884"/>
          </a:xfrm>
          <a:prstGeom prst="rect">
            <a:avLst/>
          </a:prstGeom>
          <a:gradFill flip="none" rotWithShape="1">
            <a:gsLst>
              <a:gs pos="0">
                <a:srgbClr val="C2D0D0">
                  <a:tint val="66000"/>
                  <a:satMod val="160000"/>
                </a:srgbClr>
              </a:gs>
              <a:gs pos="50000">
                <a:srgbClr val="C2D0D0">
                  <a:tint val="44500"/>
                  <a:satMod val="160000"/>
                </a:srgbClr>
              </a:gs>
              <a:gs pos="100000">
                <a:srgbClr val="C2D0D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bg1">
                <a:lumMod val="6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Сумма коэффициентов</a:t>
            </a:r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 </a:t>
            </a:r>
            <a:r>
              <a:rPr lang="en-US" sz="32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= </a:t>
            </a:r>
            <a:r>
              <a:rPr lang="ru-RU" sz="32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5</a:t>
            </a:r>
            <a:r>
              <a:rPr lang="en-US" sz="32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 </a:t>
            </a:r>
            <a:endParaRPr lang="ru-RU" sz="3200" b="1" dirty="0">
              <a:solidFill>
                <a:schemeClr val="bg1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1857356" y="5572140"/>
            <a:ext cx="1317600" cy="327600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Ca(NO</a:t>
            </a:r>
            <a:r>
              <a:rPr lang="en-US" sz="1600" b="1" baseline="-25000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3</a:t>
            </a:r>
            <a:r>
              <a:rPr lang="en-US" sz="16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)</a:t>
            </a:r>
            <a:r>
              <a:rPr lang="en-US" sz="1600" b="1" baseline="-25000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2</a:t>
            </a:r>
            <a:endParaRPr lang="ru-RU" sz="1600" b="1" baseline="-25000" dirty="0">
              <a:solidFill>
                <a:schemeClr val="bg1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1785918" y="142852"/>
            <a:ext cx="5643602" cy="1285884"/>
          </a:xfrm>
          <a:prstGeom prst="rect">
            <a:avLst/>
          </a:prstGeom>
          <a:gradFill flip="none" rotWithShape="1">
            <a:gsLst>
              <a:gs pos="0">
                <a:srgbClr val="C2D0D0">
                  <a:tint val="66000"/>
                  <a:satMod val="160000"/>
                </a:srgbClr>
              </a:gs>
              <a:gs pos="50000">
                <a:srgbClr val="C2D0D0">
                  <a:tint val="44500"/>
                  <a:satMod val="160000"/>
                </a:srgbClr>
              </a:gs>
              <a:gs pos="100000">
                <a:srgbClr val="C2D0D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bg1">
                <a:lumMod val="6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                    </a:t>
            </a:r>
            <a:r>
              <a:rPr lang="en-US" b="1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t</a:t>
            </a:r>
            <a:r>
              <a:rPr lang="en-US" b="1" baseline="30000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0</a:t>
            </a:r>
          </a:p>
          <a:p>
            <a:pPr algn="ctr"/>
            <a:r>
              <a:rPr lang="en-US" sz="32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Ca(NO</a:t>
            </a:r>
            <a:r>
              <a:rPr lang="en-US" sz="3200" b="1" baseline="-25000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3</a:t>
            </a:r>
            <a:r>
              <a:rPr lang="en-US" sz="32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)</a:t>
            </a:r>
            <a:r>
              <a:rPr lang="en-US" sz="3200" b="1" baseline="-25000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2</a:t>
            </a:r>
            <a:r>
              <a:rPr lang="en-US" sz="32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 = Ca(NO</a:t>
            </a:r>
            <a:r>
              <a:rPr lang="en-US" sz="3200" b="1" baseline="-25000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2</a:t>
            </a:r>
            <a:r>
              <a:rPr lang="en-US" sz="32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)</a:t>
            </a:r>
            <a:r>
              <a:rPr lang="en-US" sz="3200" b="1" baseline="-25000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2</a:t>
            </a:r>
            <a:r>
              <a:rPr lang="en-US" sz="32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 + O</a:t>
            </a:r>
            <a:r>
              <a:rPr lang="en-US" sz="3200" b="1" baseline="-25000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2</a:t>
            </a:r>
            <a:r>
              <a:rPr lang="en-US" sz="32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 </a:t>
            </a:r>
            <a:endParaRPr lang="ru-RU" sz="3200" b="1" dirty="0">
              <a:solidFill>
                <a:schemeClr val="bg1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3214678" y="5572140"/>
            <a:ext cx="1317600" cy="327600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82</a:t>
            </a:r>
            <a:endParaRPr lang="ru-RU" b="1" dirty="0" smtClean="0">
              <a:solidFill>
                <a:schemeClr val="bg1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73" name="Прямоугольник 72"/>
          <p:cNvSpPr/>
          <p:nvPr/>
        </p:nvSpPr>
        <p:spPr>
          <a:xfrm>
            <a:off x="4611722" y="5572140"/>
            <a:ext cx="1317600" cy="327600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?</a:t>
            </a:r>
          </a:p>
        </p:txBody>
      </p:sp>
      <p:sp>
        <p:nvSpPr>
          <p:cNvPr id="74" name="Прямоугольник 73"/>
          <p:cNvSpPr/>
          <p:nvPr/>
        </p:nvSpPr>
        <p:spPr>
          <a:xfrm>
            <a:off x="1785918" y="142852"/>
            <a:ext cx="5643602" cy="1285884"/>
          </a:xfrm>
          <a:prstGeom prst="rect">
            <a:avLst/>
          </a:prstGeom>
          <a:gradFill flip="none" rotWithShape="1">
            <a:gsLst>
              <a:gs pos="0">
                <a:srgbClr val="C2D0D0">
                  <a:tint val="66000"/>
                  <a:satMod val="160000"/>
                </a:srgbClr>
              </a:gs>
              <a:gs pos="50000">
                <a:srgbClr val="C2D0D0">
                  <a:tint val="44500"/>
                  <a:satMod val="160000"/>
                </a:srgbClr>
              </a:gs>
              <a:gs pos="100000">
                <a:srgbClr val="C2D0D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bg1">
                <a:lumMod val="6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V(O</a:t>
            </a:r>
            <a:r>
              <a:rPr lang="en-US" sz="2800" b="1" baseline="-25000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2</a:t>
            </a:r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) = 0,5 </a:t>
            </a:r>
            <a:r>
              <a:rPr lang="en-US" sz="2800" b="1" baseline="30000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.</a:t>
            </a:r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 22,4 = 5</a:t>
            </a:r>
            <a:r>
              <a:rPr lang="ru-RU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,</a:t>
            </a:r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6 </a:t>
            </a:r>
            <a:r>
              <a:rPr lang="ru-RU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(л)</a:t>
            </a:r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 </a:t>
            </a:r>
            <a:endParaRPr lang="ru-RU" sz="2800" b="1" dirty="0">
              <a:solidFill>
                <a:schemeClr val="bg1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5969044" y="5572140"/>
            <a:ext cx="1317600" cy="327600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?</a:t>
            </a:r>
          </a:p>
        </p:txBody>
      </p:sp>
      <p:sp>
        <p:nvSpPr>
          <p:cNvPr id="76" name="Прямоугольник 75"/>
          <p:cNvSpPr/>
          <p:nvPr/>
        </p:nvSpPr>
        <p:spPr>
          <a:xfrm>
            <a:off x="1785918" y="142852"/>
            <a:ext cx="5643602" cy="1285884"/>
          </a:xfrm>
          <a:prstGeom prst="rect">
            <a:avLst/>
          </a:prstGeom>
          <a:gradFill flip="none" rotWithShape="1">
            <a:gsLst>
              <a:gs pos="0">
                <a:srgbClr val="C2D0D0">
                  <a:tint val="66000"/>
                  <a:satMod val="160000"/>
                </a:srgbClr>
              </a:gs>
              <a:gs pos="50000">
                <a:srgbClr val="C2D0D0">
                  <a:tint val="44500"/>
                  <a:satMod val="160000"/>
                </a:srgbClr>
              </a:gs>
              <a:gs pos="100000">
                <a:srgbClr val="C2D0D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bg1">
                <a:lumMod val="6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6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m(Ca(NO</a:t>
            </a:r>
            <a:r>
              <a:rPr lang="en-US" sz="2600" b="1" baseline="-25000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2</a:t>
            </a:r>
            <a:r>
              <a:rPr lang="en-US" sz="26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)</a:t>
            </a:r>
            <a:r>
              <a:rPr lang="en-US" sz="2600" b="1" baseline="-25000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2</a:t>
            </a:r>
            <a:r>
              <a:rPr lang="en-US" sz="26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) = 0,5</a:t>
            </a:r>
            <a:r>
              <a:rPr lang="en-US" sz="2600" b="1" baseline="30000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 . </a:t>
            </a:r>
            <a:r>
              <a:rPr lang="en-US" sz="26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 132 = 66 </a:t>
            </a:r>
            <a:r>
              <a:rPr lang="ru-RU" sz="26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(г)</a:t>
            </a:r>
            <a:r>
              <a:rPr lang="en-US" sz="26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 </a:t>
            </a:r>
            <a:endParaRPr lang="ru-RU" sz="2600" b="1" dirty="0">
              <a:solidFill>
                <a:schemeClr val="bg1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77" name="Прямоугольник 76"/>
          <p:cNvSpPr/>
          <p:nvPr/>
        </p:nvSpPr>
        <p:spPr>
          <a:xfrm>
            <a:off x="7358082" y="5572140"/>
            <a:ext cx="1317600" cy="327600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?</a:t>
            </a:r>
          </a:p>
        </p:txBody>
      </p:sp>
      <p:sp>
        <p:nvSpPr>
          <p:cNvPr id="78" name="Прямоугольник 77"/>
          <p:cNvSpPr/>
          <p:nvPr/>
        </p:nvSpPr>
        <p:spPr>
          <a:xfrm>
            <a:off x="1785918" y="142852"/>
            <a:ext cx="5643602" cy="1285884"/>
          </a:xfrm>
          <a:prstGeom prst="rect">
            <a:avLst/>
          </a:prstGeom>
          <a:gradFill flip="none" rotWithShape="1">
            <a:gsLst>
              <a:gs pos="0">
                <a:srgbClr val="C2D0D0">
                  <a:tint val="66000"/>
                  <a:satMod val="160000"/>
                </a:srgbClr>
              </a:gs>
              <a:gs pos="50000">
                <a:srgbClr val="C2D0D0">
                  <a:tint val="44500"/>
                  <a:satMod val="160000"/>
                </a:srgbClr>
              </a:gs>
              <a:gs pos="100000">
                <a:srgbClr val="C2D0D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bg1">
                <a:lumMod val="6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Сумма коэффициентов</a:t>
            </a:r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 </a:t>
            </a:r>
            <a:r>
              <a:rPr lang="en-US" sz="32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= 3 </a:t>
            </a:r>
            <a:endParaRPr lang="ru-RU" sz="3200" b="1" dirty="0">
              <a:solidFill>
                <a:schemeClr val="bg1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79" name="Прямоугольник 78"/>
          <p:cNvSpPr/>
          <p:nvPr/>
        </p:nvSpPr>
        <p:spPr>
          <a:xfrm>
            <a:off x="1857356" y="6000768"/>
            <a:ext cx="1317600" cy="327600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Zn(NO</a:t>
            </a:r>
            <a:r>
              <a:rPr lang="en-US" sz="1600" b="1" baseline="-25000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3</a:t>
            </a:r>
            <a:r>
              <a:rPr lang="en-US" sz="16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)</a:t>
            </a:r>
            <a:r>
              <a:rPr lang="en-US" sz="1600" b="1" baseline="-25000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2</a:t>
            </a:r>
            <a:endParaRPr lang="ru-RU" sz="1600" b="1" baseline="-25000" dirty="0">
              <a:solidFill>
                <a:schemeClr val="bg1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80" name="Прямоугольник 79"/>
          <p:cNvSpPr/>
          <p:nvPr/>
        </p:nvSpPr>
        <p:spPr>
          <a:xfrm>
            <a:off x="1785918" y="142852"/>
            <a:ext cx="5643602" cy="1285884"/>
          </a:xfrm>
          <a:prstGeom prst="rect">
            <a:avLst/>
          </a:prstGeom>
          <a:gradFill flip="none" rotWithShape="1">
            <a:gsLst>
              <a:gs pos="0">
                <a:srgbClr val="C2D0D0">
                  <a:tint val="66000"/>
                  <a:satMod val="160000"/>
                </a:srgbClr>
              </a:gs>
              <a:gs pos="50000">
                <a:srgbClr val="C2D0D0">
                  <a:tint val="44500"/>
                  <a:satMod val="160000"/>
                </a:srgbClr>
              </a:gs>
              <a:gs pos="100000">
                <a:srgbClr val="C2D0D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bg1">
                <a:lumMod val="6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                                   t</a:t>
            </a:r>
            <a:r>
              <a:rPr lang="en-US" b="1" baseline="30000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0</a:t>
            </a:r>
          </a:p>
          <a:p>
            <a:pPr algn="ctr"/>
            <a:r>
              <a:rPr lang="en-US" sz="24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2 Zn(NO</a:t>
            </a:r>
            <a:r>
              <a:rPr lang="en-US" sz="2400" b="1" baseline="-25000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3</a:t>
            </a:r>
            <a:r>
              <a:rPr lang="en-US" sz="24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)</a:t>
            </a:r>
            <a:r>
              <a:rPr lang="en-US" sz="2400" b="1" baseline="-25000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2</a:t>
            </a:r>
            <a:r>
              <a:rPr lang="en-US" sz="24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 = 2 </a:t>
            </a:r>
            <a:r>
              <a:rPr lang="en-US" sz="2400" b="1" dirty="0" err="1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ZnO</a:t>
            </a:r>
            <a:r>
              <a:rPr lang="en-US" sz="24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 + 4NO</a:t>
            </a:r>
            <a:r>
              <a:rPr lang="en-US" sz="2400" b="1" baseline="-25000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2</a:t>
            </a:r>
            <a:r>
              <a:rPr lang="en-US" sz="24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 + O</a:t>
            </a:r>
            <a:r>
              <a:rPr lang="en-US" sz="2400" b="1" baseline="-25000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2</a:t>
            </a:r>
            <a:r>
              <a:rPr lang="en-US" sz="24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 </a:t>
            </a:r>
            <a:endParaRPr lang="ru-RU" sz="2400" b="1" dirty="0" smtClean="0">
              <a:solidFill>
                <a:schemeClr val="bg1">
                  <a:lumMod val="50000"/>
                </a:schemeClr>
              </a:solidFill>
              <a:latin typeface="Georgia" pitchFamily="18" charset="0"/>
            </a:endParaRPr>
          </a:p>
          <a:p>
            <a:endParaRPr lang="ru-RU" sz="3200" b="1" baseline="30000"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3254400" y="6000768"/>
            <a:ext cx="1317600" cy="327600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47</a:t>
            </a:r>
            <a:r>
              <a:rPr lang="ru-RU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,</a:t>
            </a:r>
            <a:r>
              <a:rPr lang="en-US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25</a:t>
            </a:r>
            <a:endParaRPr lang="ru-RU" b="1" dirty="0" smtClean="0">
              <a:solidFill>
                <a:schemeClr val="bg1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4611722" y="6000768"/>
            <a:ext cx="1317600" cy="327600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?</a:t>
            </a:r>
          </a:p>
        </p:txBody>
      </p:sp>
      <p:sp>
        <p:nvSpPr>
          <p:cNvPr id="83" name="Прямоугольник 82"/>
          <p:cNvSpPr/>
          <p:nvPr/>
        </p:nvSpPr>
        <p:spPr>
          <a:xfrm>
            <a:off x="1785918" y="142852"/>
            <a:ext cx="5643602" cy="1285884"/>
          </a:xfrm>
          <a:prstGeom prst="rect">
            <a:avLst/>
          </a:prstGeom>
          <a:gradFill flip="none" rotWithShape="1">
            <a:gsLst>
              <a:gs pos="0">
                <a:srgbClr val="C2D0D0">
                  <a:tint val="66000"/>
                  <a:satMod val="160000"/>
                </a:srgbClr>
              </a:gs>
              <a:gs pos="50000">
                <a:srgbClr val="C2D0D0">
                  <a:tint val="44500"/>
                  <a:satMod val="160000"/>
                </a:srgbClr>
              </a:gs>
              <a:gs pos="100000">
                <a:srgbClr val="C2D0D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bg1">
                <a:lumMod val="6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V(NO</a:t>
            </a:r>
            <a:r>
              <a:rPr lang="en-US" sz="2800" b="1" baseline="-25000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2</a:t>
            </a:r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) =0, 5</a:t>
            </a:r>
            <a:r>
              <a:rPr lang="en-US" sz="2800" b="1" baseline="30000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 . </a:t>
            </a:r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22,4 = 11</a:t>
            </a:r>
            <a:r>
              <a:rPr lang="ru-RU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,</a:t>
            </a:r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2 </a:t>
            </a:r>
            <a:r>
              <a:rPr lang="ru-RU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(л)</a:t>
            </a:r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 </a:t>
            </a:r>
            <a:endParaRPr lang="ru-RU" sz="2800" b="1" dirty="0" smtClean="0">
              <a:solidFill>
                <a:schemeClr val="bg1">
                  <a:lumMod val="50000"/>
                </a:schemeClr>
              </a:solidFill>
              <a:latin typeface="Georgia" pitchFamily="18" charset="0"/>
            </a:endParaRPr>
          </a:p>
          <a:p>
            <a:pPr algn="ctr"/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V(O</a:t>
            </a:r>
            <a:r>
              <a:rPr lang="en-US" sz="2800" b="1" baseline="-25000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2</a:t>
            </a:r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) = 0,125 </a:t>
            </a:r>
            <a:r>
              <a:rPr lang="en-US" sz="2800" b="1" baseline="30000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. </a:t>
            </a:r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22,4 = 2</a:t>
            </a:r>
            <a:r>
              <a:rPr lang="ru-RU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,</a:t>
            </a:r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8 </a:t>
            </a:r>
            <a:r>
              <a:rPr lang="ru-RU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(л)</a:t>
            </a:r>
            <a:endParaRPr lang="en-US" sz="2800" b="1" dirty="0" smtClean="0">
              <a:solidFill>
                <a:schemeClr val="bg1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84" name="Прямоугольник 83"/>
          <p:cNvSpPr/>
          <p:nvPr/>
        </p:nvSpPr>
        <p:spPr>
          <a:xfrm>
            <a:off x="6000760" y="6000768"/>
            <a:ext cx="1317600" cy="327600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?</a:t>
            </a:r>
          </a:p>
        </p:txBody>
      </p:sp>
      <p:sp>
        <p:nvSpPr>
          <p:cNvPr id="85" name="Прямоугольник 84"/>
          <p:cNvSpPr/>
          <p:nvPr/>
        </p:nvSpPr>
        <p:spPr>
          <a:xfrm>
            <a:off x="1785918" y="142852"/>
            <a:ext cx="5643602" cy="1285884"/>
          </a:xfrm>
          <a:prstGeom prst="rect">
            <a:avLst/>
          </a:prstGeom>
          <a:gradFill flip="none" rotWithShape="1">
            <a:gsLst>
              <a:gs pos="0">
                <a:srgbClr val="C2D0D0">
                  <a:tint val="66000"/>
                  <a:satMod val="160000"/>
                </a:srgbClr>
              </a:gs>
              <a:gs pos="50000">
                <a:srgbClr val="C2D0D0">
                  <a:tint val="44500"/>
                  <a:satMod val="160000"/>
                </a:srgbClr>
              </a:gs>
              <a:gs pos="100000">
                <a:srgbClr val="C2D0D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bg1">
                <a:lumMod val="6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m(</a:t>
            </a:r>
            <a:r>
              <a:rPr lang="en-US" sz="2800" b="1" dirty="0" err="1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ZnO</a:t>
            </a:r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) = 0,25</a:t>
            </a:r>
            <a:r>
              <a:rPr lang="en-US" sz="2800" b="1" baseline="30000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 . </a:t>
            </a:r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81 = 20,25 </a:t>
            </a:r>
            <a:r>
              <a:rPr lang="ru-RU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(г)</a:t>
            </a:r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 </a:t>
            </a:r>
            <a:endParaRPr lang="ru-RU" sz="2800" b="1" dirty="0">
              <a:solidFill>
                <a:schemeClr val="bg1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86" name="Прямоугольник 85"/>
          <p:cNvSpPr/>
          <p:nvPr/>
        </p:nvSpPr>
        <p:spPr>
          <a:xfrm>
            <a:off x="7358082" y="6000768"/>
            <a:ext cx="1317600" cy="327600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?</a:t>
            </a:r>
          </a:p>
        </p:txBody>
      </p:sp>
      <p:sp>
        <p:nvSpPr>
          <p:cNvPr id="87" name="Прямоугольник 86"/>
          <p:cNvSpPr/>
          <p:nvPr/>
        </p:nvSpPr>
        <p:spPr>
          <a:xfrm>
            <a:off x="1785918" y="142852"/>
            <a:ext cx="5643602" cy="1285884"/>
          </a:xfrm>
          <a:prstGeom prst="rect">
            <a:avLst/>
          </a:prstGeom>
          <a:gradFill flip="none" rotWithShape="1">
            <a:gsLst>
              <a:gs pos="0">
                <a:srgbClr val="C2D0D0">
                  <a:tint val="66000"/>
                  <a:satMod val="160000"/>
                </a:srgbClr>
              </a:gs>
              <a:gs pos="50000">
                <a:srgbClr val="C2D0D0">
                  <a:tint val="44500"/>
                  <a:satMod val="160000"/>
                </a:srgbClr>
              </a:gs>
              <a:gs pos="100000">
                <a:srgbClr val="C2D0D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bg1">
                <a:lumMod val="6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Сумма коэффициентов</a:t>
            </a:r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 </a:t>
            </a:r>
            <a:r>
              <a:rPr lang="en-US" sz="32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= 9 </a:t>
            </a:r>
            <a:endParaRPr lang="ru-RU" sz="3200" b="1" dirty="0">
              <a:solidFill>
                <a:schemeClr val="bg1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88" name="Прямоугольник 87"/>
          <p:cNvSpPr/>
          <p:nvPr/>
        </p:nvSpPr>
        <p:spPr>
          <a:xfrm>
            <a:off x="1857356" y="6399806"/>
            <a:ext cx="1317600" cy="327600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Hg(NO</a:t>
            </a:r>
            <a:r>
              <a:rPr lang="en-US" sz="1600" b="1" baseline="-25000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3</a:t>
            </a:r>
            <a:r>
              <a:rPr lang="en-US" sz="16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)</a:t>
            </a:r>
            <a:r>
              <a:rPr lang="en-US" sz="1600" b="1" baseline="-25000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2</a:t>
            </a:r>
            <a:endParaRPr lang="ru-RU" sz="1600" b="1" baseline="-25000" dirty="0">
              <a:solidFill>
                <a:schemeClr val="bg1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89" name="Прямоугольник 88"/>
          <p:cNvSpPr/>
          <p:nvPr/>
        </p:nvSpPr>
        <p:spPr>
          <a:xfrm>
            <a:off x="1785918" y="142852"/>
            <a:ext cx="5643602" cy="1285884"/>
          </a:xfrm>
          <a:prstGeom prst="rect">
            <a:avLst/>
          </a:prstGeom>
          <a:gradFill flip="none" rotWithShape="1">
            <a:gsLst>
              <a:gs pos="0">
                <a:srgbClr val="C2D0D0">
                  <a:tint val="66000"/>
                  <a:satMod val="160000"/>
                </a:srgbClr>
              </a:gs>
              <a:gs pos="50000">
                <a:srgbClr val="C2D0D0">
                  <a:tint val="44500"/>
                  <a:satMod val="160000"/>
                </a:srgbClr>
              </a:gs>
              <a:gs pos="100000">
                <a:srgbClr val="C2D0D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bg1">
                <a:lumMod val="6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                                    t</a:t>
            </a:r>
            <a:r>
              <a:rPr lang="en-US" b="1" baseline="30000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0</a:t>
            </a:r>
          </a:p>
          <a:p>
            <a:pPr algn="ctr"/>
            <a:r>
              <a:rPr lang="en-US" sz="30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 Hg(NO</a:t>
            </a:r>
            <a:r>
              <a:rPr lang="en-US" sz="3000" b="1" baseline="-25000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3</a:t>
            </a:r>
            <a:r>
              <a:rPr lang="en-US" sz="30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)</a:t>
            </a:r>
            <a:r>
              <a:rPr lang="en-US" sz="3000" b="1" baseline="-25000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2</a:t>
            </a:r>
            <a:r>
              <a:rPr lang="en-US" sz="30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 = Hg + 2NO</a:t>
            </a:r>
            <a:r>
              <a:rPr lang="en-US" sz="3000" b="1" baseline="-25000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2</a:t>
            </a:r>
            <a:r>
              <a:rPr lang="en-US" sz="30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 + O</a:t>
            </a:r>
            <a:r>
              <a:rPr lang="en-US" sz="3000" b="1" baseline="-25000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2</a:t>
            </a:r>
            <a:r>
              <a:rPr lang="en-US" sz="30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 </a:t>
            </a:r>
            <a:endParaRPr lang="ru-RU" sz="3000" b="1" dirty="0" smtClean="0">
              <a:solidFill>
                <a:schemeClr val="bg1">
                  <a:lumMod val="50000"/>
                </a:schemeClr>
              </a:solidFill>
              <a:latin typeface="Georgia" pitchFamily="18" charset="0"/>
            </a:endParaRPr>
          </a:p>
          <a:p>
            <a:endParaRPr lang="ru-RU" sz="3200" b="1" baseline="30000"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90" name="Прямоугольник 89"/>
          <p:cNvSpPr/>
          <p:nvPr/>
        </p:nvSpPr>
        <p:spPr>
          <a:xfrm>
            <a:off x="3254400" y="6399806"/>
            <a:ext cx="1317600" cy="327600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65</a:t>
            </a:r>
            <a:endParaRPr lang="ru-RU" b="1" dirty="0" smtClean="0">
              <a:solidFill>
                <a:schemeClr val="bg1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91" name="Прямоугольник 90"/>
          <p:cNvSpPr/>
          <p:nvPr/>
        </p:nvSpPr>
        <p:spPr>
          <a:xfrm>
            <a:off x="4611722" y="6399806"/>
            <a:ext cx="1317600" cy="327600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?</a:t>
            </a:r>
          </a:p>
        </p:txBody>
      </p:sp>
      <p:sp>
        <p:nvSpPr>
          <p:cNvPr id="92" name="Прямоугольник 91"/>
          <p:cNvSpPr/>
          <p:nvPr/>
        </p:nvSpPr>
        <p:spPr>
          <a:xfrm>
            <a:off x="1785918" y="142852"/>
            <a:ext cx="5643602" cy="1285884"/>
          </a:xfrm>
          <a:prstGeom prst="rect">
            <a:avLst/>
          </a:prstGeom>
          <a:gradFill flip="none" rotWithShape="1">
            <a:gsLst>
              <a:gs pos="0">
                <a:srgbClr val="C2D0D0">
                  <a:tint val="66000"/>
                  <a:satMod val="160000"/>
                </a:srgbClr>
              </a:gs>
              <a:gs pos="50000">
                <a:srgbClr val="C2D0D0">
                  <a:tint val="44500"/>
                  <a:satMod val="160000"/>
                </a:srgbClr>
              </a:gs>
              <a:gs pos="100000">
                <a:srgbClr val="C2D0D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bg1">
                <a:lumMod val="6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V(NO</a:t>
            </a:r>
            <a:r>
              <a:rPr lang="en-US" sz="2800" b="1" baseline="-25000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2</a:t>
            </a:r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) =0, 4</a:t>
            </a:r>
            <a:r>
              <a:rPr lang="en-US" sz="2800" b="1" baseline="30000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 . </a:t>
            </a:r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22,4 = 8</a:t>
            </a:r>
            <a:r>
              <a:rPr lang="ru-RU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,</a:t>
            </a:r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96 </a:t>
            </a:r>
            <a:r>
              <a:rPr lang="ru-RU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(л)</a:t>
            </a:r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 </a:t>
            </a:r>
            <a:endParaRPr lang="ru-RU" sz="2800" b="1" dirty="0" smtClean="0">
              <a:solidFill>
                <a:schemeClr val="bg1">
                  <a:lumMod val="50000"/>
                </a:schemeClr>
              </a:solidFill>
              <a:latin typeface="Georgia" pitchFamily="18" charset="0"/>
            </a:endParaRPr>
          </a:p>
          <a:p>
            <a:pPr algn="ctr"/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V(O</a:t>
            </a:r>
            <a:r>
              <a:rPr lang="en-US" sz="2800" b="1" baseline="-25000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2</a:t>
            </a:r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) = 0,2 </a:t>
            </a:r>
            <a:r>
              <a:rPr lang="en-US" sz="2800" b="1" baseline="30000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. </a:t>
            </a:r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22,4 = 4</a:t>
            </a:r>
            <a:r>
              <a:rPr lang="ru-RU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,</a:t>
            </a:r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48 </a:t>
            </a:r>
            <a:r>
              <a:rPr lang="ru-RU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(л)</a:t>
            </a:r>
            <a:endParaRPr lang="en-US" sz="2800" b="1" dirty="0" smtClean="0">
              <a:solidFill>
                <a:schemeClr val="bg1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93" name="Прямоугольник 92"/>
          <p:cNvSpPr/>
          <p:nvPr/>
        </p:nvSpPr>
        <p:spPr>
          <a:xfrm>
            <a:off x="6000760" y="6399806"/>
            <a:ext cx="1317600" cy="327600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?</a:t>
            </a:r>
          </a:p>
        </p:txBody>
      </p:sp>
      <p:sp>
        <p:nvSpPr>
          <p:cNvPr id="94" name="Прямоугольник 93"/>
          <p:cNvSpPr/>
          <p:nvPr/>
        </p:nvSpPr>
        <p:spPr>
          <a:xfrm>
            <a:off x="1785918" y="142852"/>
            <a:ext cx="5643602" cy="1285884"/>
          </a:xfrm>
          <a:prstGeom prst="rect">
            <a:avLst/>
          </a:prstGeom>
          <a:gradFill flip="none" rotWithShape="1">
            <a:gsLst>
              <a:gs pos="0">
                <a:srgbClr val="C2D0D0">
                  <a:tint val="66000"/>
                  <a:satMod val="160000"/>
                </a:srgbClr>
              </a:gs>
              <a:gs pos="50000">
                <a:srgbClr val="C2D0D0">
                  <a:tint val="44500"/>
                  <a:satMod val="160000"/>
                </a:srgbClr>
              </a:gs>
              <a:gs pos="100000">
                <a:srgbClr val="C2D0D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bg1">
                <a:lumMod val="6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m(Hg) = 0,2</a:t>
            </a:r>
            <a:r>
              <a:rPr lang="en-US" sz="2800" b="1" baseline="30000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 . </a:t>
            </a:r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201 = 40,2 </a:t>
            </a:r>
            <a:r>
              <a:rPr lang="ru-RU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(г)</a:t>
            </a:r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 </a:t>
            </a:r>
            <a:endParaRPr lang="ru-RU" sz="2800" b="1" dirty="0">
              <a:solidFill>
                <a:schemeClr val="bg1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95" name="Прямоугольник 94"/>
          <p:cNvSpPr/>
          <p:nvPr/>
        </p:nvSpPr>
        <p:spPr>
          <a:xfrm>
            <a:off x="7358082" y="6399806"/>
            <a:ext cx="1317600" cy="327600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?</a:t>
            </a:r>
          </a:p>
        </p:txBody>
      </p:sp>
      <p:sp>
        <p:nvSpPr>
          <p:cNvPr id="96" name="Прямоугольник 95"/>
          <p:cNvSpPr/>
          <p:nvPr/>
        </p:nvSpPr>
        <p:spPr>
          <a:xfrm>
            <a:off x="1785918" y="142852"/>
            <a:ext cx="5643602" cy="1285884"/>
          </a:xfrm>
          <a:prstGeom prst="rect">
            <a:avLst/>
          </a:prstGeom>
          <a:gradFill flip="none" rotWithShape="1">
            <a:gsLst>
              <a:gs pos="0">
                <a:srgbClr val="C2D0D0">
                  <a:tint val="66000"/>
                  <a:satMod val="160000"/>
                </a:srgbClr>
              </a:gs>
              <a:gs pos="50000">
                <a:srgbClr val="C2D0D0">
                  <a:tint val="44500"/>
                  <a:satMod val="160000"/>
                </a:srgbClr>
              </a:gs>
              <a:gs pos="100000">
                <a:srgbClr val="C2D0D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bg1">
                <a:lumMod val="6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Сумма коэффициентов</a:t>
            </a:r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 </a:t>
            </a:r>
            <a:r>
              <a:rPr lang="en-US" sz="32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= 5 </a:t>
            </a:r>
            <a:endParaRPr lang="ru-RU" sz="3200" b="1" dirty="0">
              <a:solidFill>
                <a:schemeClr val="bg1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99" name="Прямоугольник 98"/>
          <p:cNvSpPr/>
          <p:nvPr/>
        </p:nvSpPr>
        <p:spPr>
          <a:xfrm>
            <a:off x="500034" y="1571612"/>
            <a:ext cx="1285884" cy="1571636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Вариант</a:t>
            </a:r>
            <a:endParaRPr lang="ru-RU" b="1" baseline="-25000" dirty="0">
              <a:solidFill>
                <a:schemeClr val="bg1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97" name="Прямоугольник 96"/>
          <p:cNvSpPr/>
          <p:nvPr/>
        </p:nvSpPr>
        <p:spPr>
          <a:xfrm>
            <a:off x="428596" y="3214686"/>
            <a:ext cx="8286808" cy="3571900"/>
          </a:xfrm>
          <a:prstGeom prst="rect">
            <a:avLst/>
          </a:prstGeom>
          <a:solidFill>
            <a:schemeClr val="tx1">
              <a:lumMod val="85000"/>
            </a:schemeClr>
          </a:solidFill>
          <a:ln w="28575">
            <a:solidFill>
              <a:schemeClr val="bg1"/>
            </a:soli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6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1. Составьте уравнение реакции разложения соли азотной кислоты.</a:t>
            </a:r>
            <a:r>
              <a:rPr lang="en-US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 </a:t>
            </a:r>
            <a:endParaRPr lang="ru-RU" b="1" dirty="0" smtClean="0">
              <a:solidFill>
                <a:schemeClr val="bg1">
                  <a:lumMod val="50000"/>
                </a:schemeClr>
              </a:solidFill>
              <a:latin typeface="Georgia" pitchFamily="18" charset="0"/>
            </a:endParaRPr>
          </a:p>
          <a:p>
            <a:pPr algn="just"/>
            <a:r>
              <a:rPr lang="ru-RU" sz="16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2. Массу  исходной  соли азотной кислоты переведите в количество вещества:  </a:t>
            </a:r>
          </a:p>
          <a:p>
            <a:pPr algn="just"/>
            <a:r>
              <a:rPr lang="ru-RU" sz="1600" b="1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  <a:sym typeface="Symbol"/>
              </a:rPr>
              <a:t></a:t>
            </a:r>
            <a:r>
              <a:rPr lang="en-US" sz="1600" b="1" smtClean="0">
                <a:solidFill>
                  <a:schemeClr val="bg1">
                    <a:lumMod val="50000"/>
                  </a:schemeClr>
                </a:solidFill>
                <a:latin typeface="Georgia"/>
                <a:sym typeface="Symbol"/>
              </a:rPr>
              <a:t>= </a:t>
            </a:r>
            <a:r>
              <a:rPr lang="en-US" sz="1600" b="1" u="sng" smtClean="0">
                <a:solidFill>
                  <a:schemeClr val="bg1">
                    <a:lumMod val="50000"/>
                  </a:schemeClr>
                </a:solidFill>
                <a:latin typeface="Georgia"/>
                <a:sym typeface="Symbol"/>
              </a:rPr>
              <a:t>m</a:t>
            </a:r>
          </a:p>
          <a:p>
            <a:pPr algn="just"/>
            <a:r>
              <a:rPr lang="en-US" sz="1600" b="1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  <a:sym typeface="Symbol"/>
              </a:rPr>
              <a:t>      M</a:t>
            </a:r>
            <a:r>
              <a:rPr lang="en-US" b="1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 </a:t>
            </a:r>
            <a:endParaRPr lang="ru-RU" b="1" smtClean="0">
              <a:solidFill>
                <a:schemeClr val="bg1">
                  <a:lumMod val="50000"/>
                </a:schemeClr>
              </a:solidFill>
              <a:latin typeface="Georgia" pitchFamily="18" charset="0"/>
            </a:endParaRPr>
          </a:p>
          <a:p>
            <a:pPr algn="just"/>
            <a:r>
              <a:rPr lang="en-US" sz="1600" b="1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3</a:t>
            </a:r>
            <a:r>
              <a:rPr lang="ru-RU" sz="16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. По уравнению реакции установите соотношение количества вещества исходной  соли азотной кислоты с количеством газообразного вещества. </a:t>
            </a:r>
          </a:p>
          <a:p>
            <a:pPr algn="just"/>
            <a:r>
              <a:rPr lang="ru-RU" sz="16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  <a:sym typeface="Symbol"/>
              </a:rPr>
              <a:t>Переведите количество газообразного вещества в объём: </a:t>
            </a:r>
            <a:r>
              <a:rPr lang="en-US" sz="16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  <a:sym typeface="Symbol"/>
              </a:rPr>
              <a:t>   V = </a:t>
            </a:r>
            <a:r>
              <a:rPr lang="ru-RU" sz="16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  <a:sym typeface="Symbol"/>
              </a:rPr>
              <a:t></a:t>
            </a:r>
            <a:r>
              <a:rPr lang="en-US" sz="16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  <a:sym typeface="Symbol"/>
              </a:rPr>
              <a:t> ● </a:t>
            </a:r>
            <a:r>
              <a:rPr lang="en-US" sz="1600" b="1" dirty="0" err="1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  <a:sym typeface="Symbol"/>
              </a:rPr>
              <a:t>V</a:t>
            </a:r>
            <a:r>
              <a:rPr lang="en-US" sz="1600" b="1" baseline="-25000" dirty="0" err="1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  <a:sym typeface="Symbol"/>
              </a:rPr>
              <a:t>m</a:t>
            </a:r>
            <a:endParaRPr lang="ru-RU" sz="1600" b="1" baseline="-25000" dirty="0" smtClean="0">
              <a:solidFill>
                <a:schemeClr val="bg1">
                  <a:lumMod val="50000"/>
                </a:schemeClr>
              </a:solidFill>
              <a:latin typeface="Georgia" pitchFamily="18" charset="0"/>
              <a:sym typeface="Symbol"/>
            </a:endParaRPr>
          </a:p>
          <a:p>
            <a:pPr algn="just"/>
            <a:r>
              <a:rPr lang="ru-RU" sz="16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  <a:sym typeface="Symbol"/>
              </a:rPr>
              <a:t>4. </a:t>
            </a:r>
            <a:r>
              <a:rPr lang="ru-RU" sz="16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По уравнению реакции установите соотношение количества вещества исходной  соли азотной кислоты с количеством твёрдого остатка. </a:t>
            </a:r>
          </a:p>
          <a:p>
            <a:pPr algn="just"/>
            <a:r>
              <a:rPr lang="ru-RU" sz="16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  <a:sym typeface="Symbol"/>
              </a:rPr>
              <a:t>Переведите количество твёрдого остатка в массу: </a:t>
            </a:r>
            <a:r>
              <a:rPr lang="en-US" sz="16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  <a:sym typeface="Symbol"/>
              </a:rPr>
              <a:t>   m = </a:t>
            </a:r>
            <a:r>
              <a:rPr lang="ru-RU" sz="16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  <a:sym typeface="Symbol"/>
              </a:rPr>
              <a:t></a:t>
            </a:r>
            <a:r>
              <a:rPr lang="en-US" sz="16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  <a:sym typeface="Symbol"/>
              </a:rPr>
              <a:t> ● M</a:t>
            </a:r>
            <a:endParaRPr lang="ru-RU" sz="1600" b="1" baseline="-25000" dirty="0" smtClean="0">
              <a:solidFill>
                <a:schemeClr val="bg1">
                  <a:lumMod val="50000"/>
                </a:schemeClr>
              </a:solidFill>
              <a:latin typeface="Georgia" pitchFamily="18" charset="0"/>
              <a:sym typeface="Symbol"/>
            </a:endParaRPr>
          </a:p>
          <a:p>
            <a:pPr algn="just"/>
            <a:endParaRPr lang="ru-RU" b="1" dirty="0" smtClean="0">
              <a:solidFill>
                <a:schemeClr val="bg1">
                  <a:lumMod val="50000"/>
                </a:schemeClr>
              </a:solidFill>
              <a:latin typeface="Georgia" pitchFamily="18" charset="0"/>
              <a:sym typeface="Symbol"/>
            </a:endParaRPr>
          </a:p>
        </p:txBody>
      </p:sp>
      <p:pic>
        <p:nvPicPr>
          <p:cNvPr id="106" name="click.wav">
            <a:hlinkClick r:id="" action="ppaction://media"/>
          </p:cNvPr>
          <p:cNvPicPr>
            <a:picLocks noRot="1" noChangeAspect="1"/>
          </p:cNvPicPr>
          <p:nvPr>
            <a:wavAudioFile r:embed="rId1" name="click.wav"/>
          </p:nvPr>
        </p:nvPicPr>
        <p:blipFill>
          <a:blip r:embed="rId3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07" name="click.wav">
            <a:hlinkClick r:id="" action="ppaction://media"/>
          </p:cNvPr>
          <p:cNvPicPr>
            <a:picLocks noRot="1" noChangeAspect="1"/>
          </p:cNvPicPr>
          <p:nvPr>
            <a:wavAudioFile r:embed="rId1" name="click.wav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08" name="click.wav">
            <a:hlinkClick r:id="" action="ppaction://media"/>
          </p:cNvPr>
          <p:cNvPicPr>
            <a:picLocks noRot="1" noChangeAspect="1"/>
          </p:cNvPicPr>
          <p:nvPr>
            <a:wavAudioFile r:embed="rId1" name="click.wav"/>
          </p:nvPr>
        </p:nvPicPr>
        <p:blipFill>
          <a:blip r:embed="rId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09" name="click.wav">
            <a:hlinkClick r:id="" action="ppaction://media"/>
          </p:cNvPr>
          <p:cNvPicPr>
            <a:picLocks noRot="1" noChangeAspect="1"/>
          </p:cNvPicPr>
          <p:nvPr>
            <a:wavAudioFile r:embed="rId1" name="click.wav"/>
          </p:nvPr>
        </p:nvPicPr>
        <p:blipFill>
          <a:blip r:embed="rId6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10" name="click.wav">
            <a:hlinkClick r:id="" action="ppaction://media"/>
          </p:cNvPr>
          <p:cNvPicPr>
            <a:picLocks noRot="1" noChangeAspect="1"/>
          </p:cNvPicPr>
          <p:nvPr>
            <a:wavAudioFile r:embed="rId1" name="click.wav"/>
          </p:nvPr>
        </p:nvPicPr>
        <p:blipFill>
          <a:blip r:embed="rId7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11" name="click.wav">
            <a:hlinkClick r:id="" action="ppaction://media"/>
          </p:cNvPr>
          <p:cNvPicPr>
            <a:picLocks noRot="1" noChangeAspect="1"/>
          </p:cNvPicPr>
          <p:nvPr>
            <a:wavAudioFile r:embed="rId1" name="click.wav"/>
          </p:nvPr>
        </p:nvPicPr>
        <p:blipFill>
          <a:blip r:embed="rId8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12" name="click.wav">
            <a:hlinkClick r:id="" action="ppaction://media"/>
          </p:cNvPr>
          <p:cNvPicPr>
            <a:picLocks noRot="1" noChangeAspect="1"/>
          </p:cNvPicPr>
          <p:nvPr>
            <a:wavAudioFile r:embed="rId1" name="click.wav"/>
          </p:nvPr>
        </p:nvPicPr>
        <p:blipFill>
          <a:blip r:embed="rId9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13" name="click.wav">
            <a:hlinkClick r:id="" action="ppaction://media"/>
          </p:cNvPr>
          <p:cNvPicPr>
            <a:picLocks noRot="1" noChangeAspect="1"/>
          </p:cNvPicPr>
          <p:nvPr>
            <a:wavAudioFile r:embed="rId1" name="click.wav"/>
          </p:nvPr>
        </p:nvPicPr>
        <p:blipFill>
          <a:blip r:embed="rId10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14" name="click.wav">
            <a:hlinkClick r:id="" action="ppaction://media"/>
          </p:cNvPr>
          <p:cNvPicPr>
            <a:picLocks noRot="1" noChangeAspect="1"/>
          </p:cNvPicPr>
          <p:nvPr>
            <a:wavAudioFile r:embed="rId1" name="click.wav"/>
          </p:nvPr>
        </p:nvPicPr>
        <p:blipFill>
          <a:blip r:embed="rId11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15" name="click.wav">
            <a:hlinkClick r:id="" action="ppaction://media"/>
          </p:cNvPr>
          <p:cNvPicPr>
            <a:picLocks noRot="1" noChangeAspect="1"/>
          </p:cNvPicPr>
          <p:nvPr>
            <a:wavAudioFile r:embed="rId1" name="click.wav"/>
          </p:nvPr>
        </p:nvPicPr>
        <p:blipFill>
          <a:blip r:embed="rId12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16" name="click.wav">
            <a:hlinkClick r:id="" action="ppaction://media"/>
          </p:cNvPr>
          <p:cNvPicPr>
            <a:picLocks noRot="1" noChangeAspect="1"/>
          </p:cNvPicPr>
          <p:nvPr>
            <a:wavAudioFile r:embed="rId1" name="click.wav"/>
          </p:nvPr>
        </p:nvPicPr>
        <p:blipFill>
          <a:blip r:embed="rId13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17" name="click.wav">
            <a:hlinkClick r:id="" action="ppaction://media"/>
          </p:cNvPr>
          <p:cNvPicPr>
            <a:picLocks noRot="1" noChangeAspect="1"/>
          </p:cNvPicPr>
          <p:nvPr>
            <a:wavAudioFile r:embed="rId1" name="click.wav"/>
          </p:nvPr>
        </p:nvPicPr>
        <p:blipFill>
          <a:blip r:embed="rId1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18" name="click.wav">
            <a:hlinkClick r:id="" action="ppaction://media"/>
          </p:cNvPr>
          <p:cNvPicPr>
            <a:picLocks noRot="1" noChangeAspect="1"/>
          </p:cNvPicPr>
          <p:nvPr>
            <a:wavAudioFile r:embed="rId1" name="click.wav"/>
          </p:nvPr>
        </p:nvPicPr>
        <p:blipFill>
          <a:blip r:embed="rId1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19" name="click.wav">
            <a:hlinkClick r:id="" action="ppaction://media"/>
          </p:cNvPr>
          <p:cNvPicPr>
            <a:picLocks noRot="1" noChangeAspect="1"/>
          </p:cNvPicPr>
          <p:nvPr>
            <a:wavAudioFile r:embed="rId1" name="click.wav"/>
          </p:nvPr>
        </p:nvPicPr>
        <p:blipFill>
          <a:blip r:embed="rId16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20" name="click.wav">
            <a:hlinkClick r:id="" action="ppaction://media"/>
          </p:cNvPr>
          <p:cNvPicPr>
            <a:picLocks noRot="1" noChangeAspect="1"/>
          </p:cNvPicPr>
          <p:nvPr>
            <a:wavAudioFile r:embed="rId1" name="click.wav"/>
          </p:nvPr>
        </p:nvPicPr>
        <p:blipFill>
          <a:blip r:embed="rId17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21" name="click.wav">
            <a:hlinkClick r:id="" action="ppaction://media"/>
          </p:cNvPr>
          <p:cNvPicPr>
            <a:picLocks noRot="1" noChangeAspect="1"/>
          </p:cNvPicPr>
          <p:nvPr>
            <a:wavAudioFile r:embed="rId1" name="click.wav"/>
          </p:nvPr>
        </p:nvPicPr>
        <p:blipFill>
          <a:blip r:embed="rId18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22" name="click.wav">
            <a:hlinkClick r:id="" action="ppaction://media"/>
          </p:cNvPr>
          <p:cNvPicPr>
            <a:picLocks noRot="1" noChangeAspect="1"/>
          </p:cNvPicPr>
          <p:nvPr>
            <a:wavAudioFile r:embed="rId1" name="click.wav"/>
          </p:nvPr>
        </p:nvPicPr>
        <p:blipFill>
          <a:blip r:embed="rId19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23" name="click.wav">
            <a:hlinkClick r:id="" action="ppaction://media"/>
          </p:cNvPr>
          <p:cNvPicPr>
            <a:picLocks noRot="1" noChangeAspect="1"/>
          </p:cNvPicPr>
          <p:nvPr>
            <a:wavAudioFile r:embed="rId1" name="click.wav"/>
          </p:nvPr>
        </p:nvPicPr>
        <p:blipFill>
          <a:blip r:embed="rId8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24" name="click.wav">
            <a:hlinkClick r:id="" action="ppaction://media"/>
          </p:cNvPr>
          <p:cNvPicPr>
            <a:picLocks noRot="1" noChangeAspect="1"/>
          </p:cNvPicPr>
          <p:nvPr>
            <a:wavAudioFile r:embed="rId1" name="click.wav"/>
          </p:nvPr>
        </p:nvPicPr>
        <p:blipFill>
          <a:blip r:embed="rId20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25" name="click.wav">
            <a:hlinkClick r:id="" action="ppaction://media"/>
          </p:cNvPr>
          <p:cNvPicPr>
            <a:picLocks noRot="1" noChangeAspect="1"/>
          </p:cNvPicPr>
          <p:nvPr>
            <a:wavAudioFile r:embed="rId1" name="click.wav"/>
          </p:nvPr>
        </p:nvPicPr>
        <p:blipFill>
          <a:blip r:embed="rId21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26" name="click.wav">
            <a:hlinkClick r:id="" action="ppaction://media"/>
          </p:cNvPr>
          <p:cNvPicPr>
            <a:picLocks noRot="1" noChangeAspect="1"/>
          </p:cNvPicPr>
          <p:nvPr>
            <a:wavAudioFile r:embed="rId1" name="click.wav"/>
          </p:nvPr>
        </p:nvPicPr>
        <p:blipFill>
          <a:blip r:embed="rId22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27" name="click.wav">
            <a:hlinkClick r:id="" action="ppaction://media"/>
          </p:cNvPr>
          <p:cNvPicPr>
            <a:picLocks noRot="1" noChangeAspect="1"/>
          </p:cNvPicPr>
          <p:nvPr>
            <a:wavAudioFile r:embed="rId1" name="click.wav"/>
          </p:nvPr>
        </p:nvPicPr>
        <p:blipFill>
          <a:blip r:embed="rId23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28" name="click.wav">
            <a:hlinkClick r:id="" action="ppaction://media"/>
          </p:cNvPr>
          <p:cNvPicPr>
            <a:picLocks noRot="1" noChangeAspect="1"/>
          </p:cNvPicPr>
          <p:nvPr>
            <a:wavAudioFile r:embed="rId1" name="click.wav"/>
          </p:nvPr>
        </p:nvPicPr>
        <p:blipFill>
          <a:blip r:embed="rId2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29" name="click.wav">
            <a:hlinkClick r:id="" action="ppaction://media"/>
          </p:cNvPr>
          <p:cNvPicPr>
            <a:picLocks noRot="1" noChangeAspect="1"/>
          </p:cNvPicPr>
          <p:nvPr>
            <a:wavAudioFile r:embed="rId1" name="click.wav"/>
          </p:nvPr>
        </p:nvPicPr>
        <p:blipFill>
          <a:blip r:embed="rId2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30" name="click.wav">
            <a:hlinkClick r:id="" action="ppaction://media"/>
          </p:cNvPr>
          <p:cNvPicPr>
            <a:picLocks noRot="1" noChangeAspect="1"/>
          </p:cNvPicPr>
          <p:nvPr>
            <a:wavAudioFile r:embed="rId1" name="click.wav"/>
          </p:nvPr>
        </p:nvPicPr>
        <p:blipFill>
          <a:blip r:embed="rId26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31" name="click.wav">
            <a:hlinkClick r:id="" action="ppaction://media"/>
          </p:cNvPr>
          <p:cNvPicPr>
            <a:picLocks noRot="1" noChangeAspect="1"/>
          </p:cNvPicPr>
          <p:nvPr>
            <a:wavAudioFile r:embed="rId1" name="click.wav"/>
          </p:nvPr>
        </p:nvPicPr>
        <p:blipFill>
          <a:blip r:embed="rId27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32" name="click.wav">
            <a:hlinkClick r:id="" action="ppaction://media"/>
          </p:cNvPr>
          <p:cNvPicPr>
            <a:picLocks noRot="1" noChangeAspect="1"/>
          </p:cNvPicPr>
          <p:nvPr>
            <a:wavAudioFile r:embed="rId1" name="click.wav"/>
          </p:nvPr>
        </p:nvPicPr>
        <p:blipFill>
          <a:blip r:embed="rId28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33" name="click.wav">
            <a:hlinkClick r:id="" action="ppaction://media"/>
          </p:cNvPr>
          <p:cNvPicPr>
            <a:picLocks noRot="1" noChangeAspect="1"/>
          </p:cNvPicPr>
          <p:nvPr>
            <a:wavAudioFile r:embed="rId1" name="click.wav"/>
          </p:nvPr>
        </p:nvPicPr>
        <p:blipFill>
          <a:blip r:embed="rId29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34" name="click.wav">
            <a:hlinkClick r:id="" action="ppaction://media"/>
          </p:cNvPr>
          <p:cNvPicPr>
            <a:picLocks noRot="1" noChangeAspect="1"/>
          </p:cNvPicPr>
          <p:nvPr>
            <a:wavAudioFile r:embed="rId1" name="click.wav"/>
          </p:nvPr>
        </p:nvPicPr>
        <p:blipFill>
          <a:blip r:embed="rId30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35" name="click.wav">
            <a:hlinkClick r:id="" action="ppaction://media"/>
          </p:cNvPr>
          <p:cNvPicPr>
            <a:picLocks noRot="1" noChangeAspect="1"/>
          </p:cNvPicPr>
          <p:nvPr>
            <a:wavAudioFile r:embed="rId1" name="click.wav"/>
          </p:nvPr>
        </p:nvPicPr>
        <p:blipFill>
          <a:blip r:embed="rId31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36" name="click.wav">
            <a:hlinkClick r:id="" action="ppaction://media"/>
          </p:cNvPr>
          <p:cNvPicPr>
            <a:picLocks noRot="1" noChangeAspect="1"/>
          </p:cNvPicPr>
          <p:nvPr>
            <a:wavAudioFile r:embed="rId1" name="click.wav"/>
          </p:nvPr>
        </p:nvPicPr>
        <p:blipFill>
          <a:blip r:embed="rId8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37" name="click.wav">
            <a:hlinkClick r:id="" action="ppaction://media"/>
          </p:cNvPr>
          <p:cNvPicPr>
            <a:picLocks noRot="1" noChangeAspect="1"/>
          </p:cNvPicPr>
          <p:nvPr>
            <a:wavAudioFile r:embed="rId1" name="click.wav"/>
          </p:nvPr>
        </p:nvPicPr>
        <p:blipFill>
          <a:blip r:embed="rId32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38" name="click.wav">
            <a:hlinkClick r:id="" action="ppaction://media"/>
          </p:cNvPr>
          <p:cNvPicPr>
            <a:picLocks noRot="1" noChangeAspect="1"/>
          </p:cNvPicPr>
          <p:nvPr>
            <a:wavAudioFile r:embed="rId1" name="click.wav"/>
          </p:nvPr>
        </p:nvPicPr>
        <p:blipFill>
          <a:blip r:embed="rId29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39" name="click.wav">
            <a:hlinkClick r:id="" action="ppaction://media"/>
          </p:cNvPr>
          <p:cNvPicPr>
            <a:picLocks noRot="1" noChangeAspect="1"/>
          </p:cNvPicPr>
          <p:nvPr>
            <a:wavAudioFile r:embed="rId1" name="click.wav"/>
          </p:nvPr>
        </p:nvPicPr>
        <p:blipFill>
          <a:blip r:embed="rId33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40" name="click.wav">
            <a:hlinkClick r:id="" action="ppaction://media"/>
          </p:cNvPr>
          <p:cNvPicPr>
            <a:picLocks noRot="1" noChangeAspect="1"/>
          </p:cNvPicPr>
          <p:nvPr>
            <a:wavAudioFile r:embed="rId1" name="click.wav"/>
          </p:nvPr>
        </p:nvPicPr>
        <p:blipFill>
          <a:blip r:embed="rId8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41" name="click.wav">
            <a:hlinkClick r:id="" action="ppaction://media"/>
          </p:cNvPr>
          <p:cNvPicPr>
            <a:picLocks noRot="1" noChangeAspect="1"/>
          </p:cNvPicPr>
          <p:nvPr>
            <a:wavAudioFile r:embed="rId1" name="click.wav"/>
          </p:nvPr>
        </p:nvPicPr>
        <p:blipFill>
          <a:blip r:embed="rId3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42" name="click.wav">
            <a:hlinkClick r:id="" action="ppaction://media"/>
          </p:cNvPr>
          <p:cNvPicPr>
            <a:picLocks noRot="1" noChangeAspect="1"/>
          </p:cNvPicPr>
          <p:nvPr>
            <a:wavAudioFile r:embed="rId1" name="click.wav"/>
          </p:nvPr>
        </p:nvPicPr>
        <p:blipFill>
          <a:blip r:embed="rId29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43" name="click.wav">
            <a:hlinkClick r:id="" action="ppaction://media"/>
          </p:cNvPr>
          <p:cNvPicPr>
            <a:picLocks noRot="1" noChangeAspect="1"/>
          </p:cNvPicPr>
          <p:nvPr>
            <a:wavAudioFile r:embed="rId1" name="click.wav"/>
          </p:nvPr>
        </p:nvPicPr>
        <p:blipFill>
          <a:blip r:embed="rId29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44" name="click.wav">
            <a:hlinkClick r:id="" action="ppaction://media"/>
          </p:cNvPr>
          <p:cNvPicPr>
            <a:picLocks noRot="1" noChangeAspect="1"/>
          </p:cNvPicPr>
          <p:nvPr>
            <a:wavAudioFile r:embed="rId1" name="click.wav"/>
          </p:nvPr>
        </p:nvPicPr>
        <p:blipFill>
          <a:blip r:embed="rId8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45" name="click.wav">
            <a:hlinkClick r:id="" action="ppaction://media"/>
          </p:cNvPr>
          <p:cNvPicPr>
            <a:picLocks noRot="1" noChangeAspect="1"/>
          </p:cNvPicPr>
          <p:nvPr>
            <a:wavAudioFile r:embed="rId1" name="click.wav"/>
          </p:nvPr>
        </p:nvPicPr>
        <p:blipFill>
          <a:blip r:embed="rId3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46" name="click.wav">
            <a:hlinkClick r:id="" action="ppaction://media"/>
          </p:cNvPr>
          <p:cNvPicPr>
            <a:picLocks noRot="1" noChangeAspect="1"/>
          </p:cNvPicPr>
          <p:nvPr>
            <a:wavAudioFile r:embed="rId1" name="click.wav"/>
          </p:nvPr>
        </p:nvPicPr>
        <p:blipFill>
          <a:blip r:embed="rId36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47" name="click.wav">
            <a:hlinkClick r:id="" action="ppaction://media"/>
          </p:cNvPr>
          <p:cNvPicPr>
            <a:picLocks noRot="1" noChangeAspect="1"/>
          </p:cNvPicPr>
          <p:nvPr>
            <a:wavAudioFile r:embed="rId1" name="click.wav"/>
          </p:nvPr>
        </p:nvPicPr>
        <p:blipFill>
          <a:blip r:embed="rId37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48" name="click.wav">
            <a:hlinkClick r:id="" action="ppaction://media"/>
          </p:cNvPr>
          <p:cNvPicPr>
            <a:picLocks noRot="1" noChangeAspect="1"/>
          </p:cNvPicPr>
          <p:nvPr>
            <a:wavAudioFile r:embed="rId1" name="click.wav"/>
          </p:nvPr>
        </p:nvPicPr>
        <p:blipFill>
          <a:blip r:embed="rId33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49" name="click.wav">
            <a:hlinkClick r:id="" action="ppaction://media"/>
          </p:cNvPr>
          <p:cNvPicPr>
            <a:picLocks noRot="1" noChangeAspect="1"/>
          </p:cNvPicPr>
          <p:nvPr>
            <a:wavAudioFile r:embed="rId1" name="click.wav"/>
          </p:nvPr>
        </p:nvPicPr>
        <p:blipFill>
          <a:blip r:embed="rId38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50" name="click.wav">
            <a:hlinkClick r:id="" action="ppaction://media"/>
          </p:cNvPr>
          <p:cNvPicPr>
            <a:picLocks noRot="1" noChangeAspect="1"/>
          </p:cNvPicPr>
          <p:nvPr>
            <a:wavAudioFile r:embed="rId1" name="click.wav"/>
          </p:nvPr>
        </p:nvPicPr>
        <p:blipFill>
          <a:blip r:embed="rId8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51" name="click.wav">
            <a:hlinkClick r:id="" action="ppaction://media"/>
          </p:cNvPr>
          <p:cNvPicPr>
            <a:picLocks noRot="1" noChangeAspect="1"/>
          </p:cNvPicPr>
          <p:nvPr>
            <a:wavAudioFile r:embed="rId1" name="click.wav"/>
          </p:nvPr>
        </p:nvPicPr>
        <p:blipFill>
          <a:blip r:embed="rId32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52" name="click.wav">
            <a:hlinkClick r:id="" action="ppaction://media"/>
          </p:cNvPr>
          <p:cNvPicPr>
            <a:picLocks noRot="1" noChangeAspect="1"/>
          </p:cNvPicPr>
          <p:nvPr>
            <a:wavAudioFile r:embed="rId1" name="click.wav"/>
          </p:nvPr>
        </p:nvPicPr>
        <p:blipFill>
          <a:blip r:embed="rId32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53" name="click.wav">
            <a:hlinkClick r:id="" action="ppaction://media"/>
          </p:cNvPr>
          <p:cNvPicPr>
            <a:picLocks noRot="1" noChangeAspect="1"/>
          </p:cNvPicPr>
          <p:nvPr>
            <a:wavAudioFile r:embed="rId1" name="click.wav"/>
          </p:nvPr>
        </p:nvPicPr>
        <p:blipFill>
          <a:blip r:embed="rId39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54" name="click.wav">
            <a:hlinkClick r:id="" action="ppaction://media"/>
          </p:cNvPr>
          <p:cNvPicPr>
            <a:picLocks noRot="1" noChangeAspect="1"/>
          </p:cNvPicPr>
          <p:nvPr>
            <a:wavAudioFile r:embed="rId1" name="click.wav"/>
          </p:nvPr>
        </p:nvPicPr>
        <p:blipFill>
          <a:blip r:embed="rId40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55" name="click.wav">
            <a:hlinkClick r:id="" action="ppaction://media"/>
          </p:cNvPr>
          <p:cNvPicPr>
            <a:picLocks noRot="1" noChangeAspect="1"/>
          </p:cNvPicPr>
          <p:nvPr>
            <a:wavAudioFile r:embed="rId1" name="click.wav"/>
          </p:nvPr>
        </p:nvPicPr>
        <p:blipFill>
          <a:blip r:embed="rId29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56" name="click.wav">
            <a:hlinkClick r:id="" action="ppaction://media"/>
          </p:cNvPr>
          <p:cNvPicPr>
            <a:picLocks noRot="1" noChangeAspect="1"/>
          </p:cNvPicPr>
          <p:nvPr>
            <a:wavAudioFile r:embed="rId1" name="click.wav"/>
          </p:nvPr>
        </p:nvPicPr>
        <p:blipFill>
          <a:blip r:embed="rId33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57" name="click.wav">
            <a:hlinkClick r:id="" action="ppaction://media"/>
          </p:cNvPr>
          <p:cNvPicPr>
            <a:picLocks noRot="1" noChangeAspect="1"/>
          </p:cNvPicPr>
          <p:nvPr>
            <a:wavAudioFile r:embed="rId1" name="click.wav"/>
          </p:nvPr>
        </p:nvPicPr>
        <p:blipFill>
          <a:blip r:embed="rId29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58" name="click.wav">
            <a:hlinkClick r:id="" action="ppaction://media"/>
          </p:cNvPr>
          <p:cNvPicPr>
            <a:picLocks noRot="1" noChangeAspect="1"/>
          </p:cNvPicPr>
          <p:nvPr>
            <a:wavAudioFile r:embed="rId1" name="click.wav"/>
          </p:nvPr>
        </p:nvPicPr>
        <p:blipFill>
          <a:blip r:embed="rId29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59" name="click.wav">
            <a:hlinkClick r:id="" action="ppaction://media"/>
          </p:cNvPr>
          <p:cNvPicPr>
            <a:picLocks noRot="1" noChangeAspect="1"/>
          </p:cNvPicPr>
          <p:nvPr>
            <a:wavAudioFile r:embed="rId1" name="click.wav"/>
          </p:nvPr>
        </p:nvPicPr>
        <p:blipFill>
          <a:blip r:embed="rId29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60" name="click.wav">
            <a:hlinkClick r:id="" action="ppaction://media"/>
          </p:cNvPr>
          <p:cNvPicPr>
            <a:picLocks noRot="1" noChangeAspect="1"/>
          </p:cNvPicPr>
          <p:nvPr>
            <a:wavAudioFile r:embed="rId1" name="click.wav"/>
          </p:nvPr>
        </p:nvPicPr>
        <p:blipFill>
          <a:blip r:embed="rId29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61" name="click.wav">
            <a:hlinkClick r:id="" action="ppaction://media"/>
          </p:cNvPr>
          <p:cNvPicPr>
            <a:picLocks noRot="1" noChangeAspect="1"/>
          </p:cNvPicPr>
          <p:nvPr>
            <a:wavAudioFile r:embed="rId1" name="click.wav"/>
          </p:nvPr>
        </p:nvPicPr>
        <p:blipFill>
          <a:blip r:embed="rId29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62" name="click.wav">
            <a:hlinkClick r:id="" action="ppaction://media"/>
          </p:cNvPr>
          <p:cNvPicPr>
            <a:picLocks noRot="1" noChangeAspect="1"/>
          </p:cNvPicPr>
          <p:nvPr>
            <a:wavAudioFile r:embed="rId1" name="click.wav"/>
          </p:nvPr>
        </p:nvPicPr>
        <p:blipFill>
          <a:blip r:embed="rId29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63" name="click.wav">
            <a:hlinkClick r:id="" action="ppaction://media"/>
          </p:cNvPr>
          <p:cNvPicPr>
            <a:picLocks noRot="1" noChangeAspect="1"/>
          </p:cNvPicPr>
          <p:nvPr>
            <a:wavAudioFile r:embed="rId1" name="click.wav"/>
          </p:nvPr>
        </p:nvPicPr>
        <p:blipFill>
          <a:blip r:embed="rId29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64" name="click.wav">
            <a:hlinkClick r:id="" action="ppaction://media"/>
          </p:cNvPr>
          <p:cNvPicPr>
            <a:picLocks noRot="1" noChangeAspect="1"/>
          </p:cNvPicPr>
          <p:nvPr>
            <a:wavAudioFile r:embed="rId1" name="click.wav"/>
          </p:nvPr>
        </p:nvPicPr>
        <p:blipFill>
          <a:blip r:embed="rId29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65" name="click.wav">
            <a:hlinkClick r:id="" action="ppaction://media"/>
          </p:cNvPr>
          <p:cNvPicPr>
            <a:picLocks noRot="1" noChangeAspect="1"/>
          </p:cNvPicPr>
          <p:nvPr>
            <a:wavAudioFile r:embed="rId1" name="click.wav"/>
          </p:nvPr>
        </p:nvPicPr>
        <p:blipFill>
          <a:blip r:embed="rId29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66" name="click.wav">
            <a:hlinkClick r:id="" action="ppaction://media"/>
          </p:cNvPr>
          <p:cNvPicPr>
            <a:picLocks noRot="1" noChangeAspect="1"/>
          </p:cNvPicPr>
          <p:nvPr>
            <a:wavAudioFile r:embed="rId1" name="click.wav"/>
          </p:nvPr>
        </p:nvPicPr>
        <p:blipFill>
          <a:blip r:embed="rId29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67" name="click.wav">
            <a:hlinkClick r:id="" action="ppaction://media"/>
          </p:cNvPr>
          <p:cNvPicPr>
            <a:picLocks noRot="1" noChangeAspect="1"/>
          </p:cNvPicPr>
          <p:nvPr>
            <a:wavAudioFile r:embed="rId1" name="click.wav"/>
          </p:nvPr>
        </p:nvPicPr>
        <p:blipFill>
          <a:blip r:embed="rId29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68" name="click.wav">
            <a:hlinkClick r:id="" action="ppaction://media"/>
          </p:cNvPr>
          <p:cNvPicPr>
            <a:picLocks noRot="1" noChangeAspect="1"/>
          </p:cNvPicPr>
          <p:nvPr>
            <a:wavAudioFile r:embed="rId1" name="click.wav"/>
          </p:nvPr>
        </p:nvPicPr>
        <p:blipFill>
          <a:blip r:embed="rId29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69" name="click.wav">
            <a:hlinkClick r:id="" action="ppaction://media"/>
          </p:cNvPr>
          <p:cNvPicPr>
            <a:picLocks noRot="1" noChangeAspect="1"/>
          </p:cNvPicPr>
          <p:nvPr>
            <a:wavAudioFile r:embed="rId1" name="click.wav"/>
          </p:nvPr>
        </p:nvPicPr>
        <p:blipFill>
          <a:blip r:embed="rId29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70" name="click.wav">
            <a:hlinkClick r:id="" action="ppaction://media"/>
          </p:cNvPr>
          <p:cNvPicPr>
            <a:picLocks noRot="1" noChangeAspect="1"/>
          </p:cNvPicPr>
          <p:nvPr>
            <a:wavAudioFile r:embed="rId1" name="click.wav"/>
          </p:nvPr>
        </p:nvPicPr>
        <p:blipFill>
          <a:blip r:embed="rId29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71" name="click.wav">
            <a:hlinkClick r:id="" action="ppaction://media"/>
          </p:cNvPr>
          <p:cNvPicPr>
            <a:picLocks noRot="1" noChangeAspect="1"/>
          </p:cNvPicPr>
          <p:nvPr>
            <a:wavAudioFile r:embed="rId1" name="click.wav"/>
          </p:nvPr>
        </p:nvPicPr>
        <p:blipFill>
          <a:blip r:embed="rId29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72" name="click.wav">
            <a:hlinkClick r:id="" action="ppaction://media"/>
          </p:cNvPr>
          <p:cNvPicPr>
            <a:picLocks noRot="1" noChangeAspect="1"/>
          </p:cNvPicPr>
          <p:nvPr>
            <a:wavAudioFile r:embed="rId1" name="click.wav"/>
          </p:nvPr>
        </p:nvPicPr>
        <p:blipFill>
          <a:blip r:embed="rId41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73" name="click.wav">
            <a:hlinkClick r:id="" action="ppaction://media"/>
          </p:cNvPr>
          <p:cNvPicPr>
            <a:picLocks noRot="1" noChangeAspect="1"/>
          </p:cNvPicPr>
          <p:nvPr>
            <a:wavAudioFile r:embed="rId1" name="click.wav"/>
          </p:nvPr>
        </p:nvPicPr>
        <p:blipFill>
          <a:blip r:embed="rId42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74" name="click.wav">
            <a:hlinkClick r:id="" action="ppaction://media"/>
          </p:cNvPr>
          <p:cNvPicPr>
            <a:picLocks noRot="1" noChangeAspect="1"/>
          </p:cNvPicPr>
          <p:nvPr>
            <a:wavAudioFile r:embed="rId1" name="click.wav"/>
          </p:nvPr>
        </p:nvPicPr>
        <p:blipFill>
          <a:blip r:embed="rId8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75" name="click.wav">
            <a:hlinkClick r:id="" action="ppaction://media"/>
          </p:cNvPr>
          <p:cNvPicPr>
            <a:picLocks noRot="1" noChangeAspect="1"/>
          </p:cNvPicPr>
          <p:nvPr>
            <a:wavAudioFile r:embed="rId1" name="click.wav"/>
          </p:nvPr>
        </p:nvPicPr>
        <p:blipFill>
          <a:blip r:embed="rId43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76" name="click.wav">
            <a:hlinkClick r:id="" action="ppaction://media"/>
          </p:cNvPr>
          <p:cNvPicPr>
            <a:picLocks noRot="1" noChangeAspect="1"/>
          </p:cNvPicPr>
          <p:nvPr>
            <a:wavAudioFile r:embed="rId1" name="click.wav"/>
          </p:nvPr>
        </p:nvPicPr>
        <p:blipFill>
          <a:blip r:embed="rId4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77" name="click.wav">
            <a:hlinkClick r:id="" action="ppaction://media"/>
          </p:cNvPr>
          <p:cNvPicPr>
            <a:picLocks noRot="1" noChangeAspect="1"/>
          </p:cNvPicPr>
          <p:nvPr>
            <a:wavAudioFile r:embed="rId1" name="click.wav"/>
          </p:nvPr>
        </p:nvPicPr>
        <p:blipFill>
          <a:blip r:embed="rId33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78" name="click.wav">
            <a:hlinkClick r:id="" action="ppaction://media"/>
          </p:cNvPr>
          <p:cNvPicPr>
            <a:picLocks noRot="1" noChangeAspect="1"/>
          </p:cNvPicPr>
          <p:nvPr>
            <a:wavAudioFile r:embed="rId1" name="click.wav"/>
          </p:nvPr>
        </p:nvPicPr>
        <p:blipFill>
          <a:blip r:embed="rId29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79" name="click.wav">
            <a:hlinkClick r:id="" action="ppaction://media"/>
          </p:cNvPr>
          <p:cNvPicPr>
            <a:picLocks noRot="1" noChangeAspect="1"/>
          </p:cNvPicPr>
          <p:nvPr>
            <a:wavAudioFile r:embed="rId1" name="click.wav"/>
          </p:nvPr>
        </p:nvPicPr>
        <p:blipFill>
          <a:blip r:embed="rId4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80" name="click.wav">
            <a:hlinkClick r:id="" action="ppaction://media"/>
          </p:cNvPr>
          <p:cNvPicPr>
            <a:picLocks noRot="1" noChangeAspect="1"/>
          </p:cNvPicPr>
          <p:nvPr>
            <a:wavAudioFile r:embed="rId1" name="click.wav"/>
          </p:nvPr>
        </p:nvPicPr>
        <p:blipFill>
          <a:blip r:embed="rId46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81" name="click.wav">
            <a:hlinkClick r:id="" action="ppaction://media"/>
          </p:cNvPr>
          <p:cNvPicPr>
            <a:picLocks noRot="1" noChangeAspect="1"/>
          </p:cNvPicPr>
          <p:nvPr>
            <a:wavAudioFile r:embed="rId1" name="click.wav"/>
          </p:nvPr>
        </p:nvPicPr>
        <p:blipFill>
          <a:blip r:embed="rId47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sp>
        <p:nvSpPr>
          <p:cNvPr id="182" name="Прямоугольник 181">
            <a:hlinkClick r:id="rId48" action="ppaction://hlinksldjump"/>
          </p:cNvPr>
          <p:cNvSpPr/>
          <p:nvPr/>
        </p:nvSpPr>
        <p:spPr>
          <a:xfrm>
            <a:off x="8786842" y="6500834"/>
            <a:ext cx="285784" cy="214314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Times New Roman"/>
              </a:rPr>
              <a:t>→</a:t>
            </a:r>
            <a:endParaRPr lang="ru-RU" sz="1600" b="1" baseline="-25000"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83" name="Дата 18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DCF18-AD77-4B48-B5B1-D01700112338}" type="datetime1">
              <a:rPr lang="ru-RU" smtClean="0"/>
              <a:t>18.12.2018</a:t>
            </a:fld>
            <a:endParaRPr lang="ru-RU"/>
          </a:p>
        </p:txBody>
      </p:sp>
      <p:sp>
        <p:nvSpPr>
          <p:cNvPr id="184" name="Нижний колонтитул 18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http://mirhim.ucoz.ru</a:t>
            </a: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87" fill="hold"/>
                                        <p:tgtEl>
                                          <p:spTgt spid="1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87" fill="hold"/>
                                        <p:tgtEl>
                                          <p:spTgt spid="16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87" fill="hold"/>
                                        <p:tgtEl>
                                          <p:spTgt spid="1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87" fill="hold"/>
                                        <p:tgtEl>
                                          <p:spTgt spid="1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87" fill="hold"/>
                                        <p:tgtEl>
                                          <p:spTgt spid="1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87" fill="hold"/>
                                        <p:tgtEl>
                                          <p:spTgt spid="1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87" fill="hold"/>
                                        <p:tgtEl>
                                          <p:spTgt spid="1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1" dur="87" fill="hold"/>
                                        <p:tgtEl>
                                          <p:spTgt spid="1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9" dur="87" fill="hold"/>
                                        <p:tgtEl>
                                          <p:spTgt spid="1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6" dur="87" fill="hold"/>
                                        <p:tgtEl>
                                          <p:spTgt spid="1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4" dur="87" fill="hold"/>
                                        <p:tgtEl>
                                          <p:spTgt spid="1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1" dur="87" fill="hold"/>
                                        <p:tgtEl>
                                          <p:spTgt spid="1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9" dur="87" fill="hold"/>
                                        <p:tgtEl>
                                          <p:spTgt spid="17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6" dur="87" fill="hold"/>
                                        <p:tgtEl>
                                          <p:spTgt spid="18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4" dur="87" fill="hold"/>
                                        <p:tgtEl>
                                          <p:spTgt spid="1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1" dur="87" fill="hold"/>
                                        <p:tgtEl>
                                          <p:spTgt spid="1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9" dur="87" fill="hold"/>
                                        <p:tgtEl>
                                          <p:spTgt spid="14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6" dur="87" fill="hold"/>
                                        <p:tgtEl>
                                          <p:spTgt spid="1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4" dur="87" fill="hold"/>
                                        <p:tgtEl>
                                          <p:spTgt spid="1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1" dur="87" fill="hold"/>
                                        <p:tgtEl>
                                          <p:spTgt spid="17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9" dur="87" fill="hold"/>
                                        <p:tgtEl>
                                          <p:spTgt spid="17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6" dur="87" fill="hold"/>
                                        <p:tgtEl>
                                          <p:spTgt spid="18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4" dur="87" fill="hold"/>
                                        <p:tgtEl>
                                          <p:spTgt spid="17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1" dur="87" fill="hold"/>
                                        <p:tgtEl>
                                          <p:spTgt spid="17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9" dur="87" fill="hold"/>
                                        <p:tgtEl>
                                          <p:spTgt spid="17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6" dur="87" fill="hold"/>
                                        <p:tgtEl>
                                          <p:spTgt spid="1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97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8" fill="hold">
                      <p:stCondLst>
                        <p:cond delay="0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4" dur="87" fill="hold"/>
                                        <p:tgtEl>
                                          <p:spTgt spid="1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1" dur="87" fill="hold"/>
                                        <p:tgtEl>
                                          <p:spTgt spid="15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212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3" fill="hold">
                      <p:stCondLst>
                        <p:cond delay="0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9" dur="87" fill="hold"/>
                                        <p:tgtEl>
                                          <p:spTgt spid="16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6" dur="87" fill="hold"/>
                                        <p:tgtEl>
                                          <p:spTgt spid="16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227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8" fill="hold">
                      <p:stCondLst>
                        <p:cond delay="0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4" dur="87" fill="hold"/>
                                        <p:tgtEl>
                                          <p:spTgt spid="1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1" dur="87" fill="hold"/>
                                        <p:tgtEl>
                                          <p:spTgt spid="15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242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3" fill="hold">
                      <p:stCondLst>
                        <p:cond delay="0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9" dur="87" fill="hold"/>
                                        <p:tgtEl>
                                          <p:spTgt spid="16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6" dur="87" fill="hold"/>
                                        <p:tgtEl>
                                          <p:spTgt spid="16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257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8" fill="hold">
                      <p:stCondLst>
                        <p:cond delay="0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4" dur="87" fill="hold"/>
                                        <p:tgtEl>
                                          <p:spTgt spid="1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>
                      <p:stCondLst>
                        <p:cond delay="indefinite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1" dur="87" fill="hold"/>
                                        <p:tgtEl>
                                          <p:spTgt spid="1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272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3" fill="hold">
                      <p:stCondLst>
                        <p:cond delay="0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9" dur="87" fill="hold"/>
                                        <p:tgtEl>
                                          <p:spTgt spid="1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0" fill="hold">
                      <p:stCondLst>
                        <p:cond delay="indefinite"/>
                      </p:stCondLst>
                      <p:childTnLst>
                        <p:par>
                          <p:cTn id="281" fill="hold">
                            <p:stCondLst>
                              <p:cond delay="0"/>
                            </p:stCondLst>
                            <p:childTnLst>
                              <p:par>
                                <p:cTn id="28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6" dur="87" fill="hold"/>
                                        <p:tgtEl>
                                          <p:spTgt spid="1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287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8" fill="hold">
                      <p:stCondLst>
                        <p:cond delay="0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4" dur="87" fill="hold"/>
                                        <p:tgtEl>
                                          <p:spTgt spid="1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5" fill="hold">
                      <p:stCondLst>
                        <p:cond delay="indefinite"/>
                      </p:stCondLst>
                      <p:childTnLst>
                        <p:par>
                          <p:cTn id="296" fill="hold">
                            <p:stCondLst>
                              <p:cond delay="0"/>
                            </p:stCondLst>
                            <p:childTnLst>
                              <p:par>
                                <p:cTn id="29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1" dur="87" fill="hold"/>
                                        <p:tgtEl>
                                          <p:spTgt spid="1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302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3" fill="hold">
                      <p:stCondLst>
                        <p:cond delay="0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9" dur="87" fill="hold"/>
                                        <p:tgtEl>
                                          <p:spTgt spid="16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0" fill="hold">
                      <p:stCondLst>
                        <p:cond delay="indefinite"/>
                      </p:stCondLst>
                      <p:childTnLst>
                        <p:par>
                          <p:cTn id="311" fill="hold">
                            <p:stCondLst>
                              <p:cond delay="0"/>
                            </p:stCondLst>
                            <p:childTnLst>
                              <p:par>
                                <p:cTn id="31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6" dur="87" fill="hold"/>
                                        <p:tgtEl>
                                          <p:spTgt spid="16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317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8" fill="hold">
                      <p:stCondLst>
                        <p:cond delay="0"/>
                      </p:stCondLst>
                      <p:childTnLst>
                        <p:par>
                          <p:cTn id="319" fill="hold">
                            <p:stCondLst>
                              <p:cond delay="0"/>
                            </p:stCondLst>
                            <p:childTnLst>
                              <p:par>
                                <p:cTn id="3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4" dur="87" fill="hold"/>
                                        <p:tgtEl>
                                          <p:spTgt spid="1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5" fill="hold">
                      <p:stCondLst>
                        <p:cond delay="indefinite"/>
                      </p:stCondLst>
                      <p:childTnLst>
                        <p:par>
                          <p:cTn id="326" fill="hold">
                            <p:stCondLst>
                              <p:cond delay="0"/>
                            </p:stCondLst>
                            <p:childTnLst>
                              <p:par>
                                <p:cTn id="3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1" dur="87" fill="hold"/>
                                        <p:tgtEl>
                                          <p:spTgt spid="15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332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3" fill="hold">
                      <p:stCondLst>
                        <p:cond delay="0"/>
                      </p:stCondLst>
                      <p:childTnLst>
                        <p:par>
                          <p:cTn id="334" fill="hold">
                            <p:stCondLst>
                              <p:cond delay="0"/>
                            </p:stCondLst>
                            <p:childTnLst>
                              <p:par>
                                <p:cTn id="3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9" dur="87" fill="hold"/>
                                        <p:tgtEl>
                                          <p:spTgt spid="1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0" fill="hold">
                      <p:stCondLst>
                        <p:cond delay="indefinite"/>
                      </p:stCondLst>
                      <p:childTnLst>
                        <p:par>
                          <p:cTn id="341" fill="hold">
                            <p:stCondLst>
                              <p:cond delay="0"/>
                            </p:stCondLst>
                            <p:childTnLst>
                              <p:par>
                                <p:cTn id="34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6" dur="87" fill="hold"/>
                                        <p:tgtEl>
                                          <p:spTgt spid="1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347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8" fill="hold">
                      <p:stCondLst>
                        <p:cond delay="0"/>
                      </p:stCondLst>
                      <p:childTnLst>
                        <p:par>
                          <p:cTn id="349" fill="hold">
                            <p:stCondLst>
                              <p:cond delay="0"/>
                            </p:stCondLst>
                            <p:childTnLst>
                              <p:par>
                                <p:cTn id="35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4" dur="87" fill="hold"/>
                                        <p:tgtEl>
                                          <p:spTgt spid="1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5" fill="hold">
                      <p:stCondLst>
                        <p:cond delay="indefinite"/>
                      </p:stCondLst>
                      <p:childTnLst>
                        <p:par>
                          <p:cTn id="356" fill="hold">
                            <p:stCondLst>
                              <p:cond delay="0"/>
                            </p:stCondLst>
                            <p:childTnLst>
                              <p:par>
                                <p:cTn id="35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1" dur="87" fill="hold"/>
                                        <p:tgtEl>
                                          <p:spTgt spid="1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362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3" fill="hold">
                      <p:stCondLst>
                        <p:cond delay="0"/>
                      </p:stCondLst>
                      <p:childTnLst>
                        <p:par>
                          <p:cTn id="364" fill="hold">
                            <p:stCondLst>
                              <p:cond delay="0"/>
                            </p:stCondLst>
                            <p:childTnLst>
                              <p:par>
                                <p:cTn id="36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9" dur="87" fill="hold"/>
                                        <p:tgtEl>
                                          <p:spTgt spid="15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0" fill="hold">
                      <p:stCondLst>
                        <p:cond delay="indefinite"/>
                      </p:stCondLst>
                      <p:childTnLst>
                        <p:par>
                          <p:cTn id="371" fill="hold">
                            <p:stCondLst>
                              <p:cond delay="0"/>
                            </p:stCondLst>
                            <p:childTnLst>
                              <p:par>
                                <p:cTn id="37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6" dur="87" fill="hold"/>
                                        <p:tgtEl>
                                          <p:spTgt spid="16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377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8" fill="hold">
                      <p:stCondLst>
                        <p:cond delay="0"/>
                      </p:stCondLst>
                      <p:childTnLst>
                        <p:par>
                          <p:cTn id="379" fill="hold">
                            <p:stCondLst>
                              <p:cond delay="0"/>
                            </p:stCondLst>
                            <p:childTnLst>
                              <p:par>
                                <p:cTn id="3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4" dur="87" fill="hold"/>
                                        <p:tgtEl>
                                          <p:spTgt spid="1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5" fill="hold">
                      <p:stCondLst>
                        <p:cond delay="indefinite"/>
                      </p:stCondLst>
                      <p:childTnLst>
                        <p:par>
                          <p:cTn id="386" fill="hold">
                            <p:stCondLst>
                              <p:cond delay="0"/>
                            </p:stCondLst>
                            <p:childTnLst>
                              <p:par>
                                <p:cTn id="38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1" dur="87" fill="hold"/>
                                        <p:tgtEl>
                                          <p:spTgt spid="1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392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3" fill="hold">
                      <p:stCondLst>
                        <p:cond delay="0"/>
                      </p:stCondLst>
                      <p:childTnLst>
                        <p:par>
                          <p:cTn id="394" fill="hold">
                            <p:stCondLst>
                              <p:cond delay="0"/>
                            </p:stCondLst>
                            <p:childTnLst>
                              <p:par>
                                <p:cTn id="3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9" dur="87" fill="hold"/>
                                        <p:tgtEl>
                                          <p:spTgt spid="1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0" fill="hold">
                      <p:stCondLst>
                        <p:cond delay="indefinite"/>
                      </p:stCondLst>
                      <p:childTnLst>
                        <p:par>
                          <p:cTn id="401" fill="hold">
                            <p:stCondLst>
                              <p:cond delay="0"/>
                            </p:stCondLst>
                            <p:childTnLst>
                              <p:par>
                                <p:cTn id="40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6" dur="87" fill="hold"/>
                                        <p:tgtEl>
                                          <p:spTgt spid="1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407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8" fill="hold">
                      <p:stCondLst>
                        <p:cond delay="0"/>
                      </p:stCondLst>
                      <p:childTnLst>
                        <p:par>
                          <p:cTn id="409" fill="hold">
                            <p:stCondLst>
                              <p:cond delay="0"/>
                            </p:stCondLst>
                            <p:childTnLst>
                              <p:par>
                                <p:cTn id="41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4" dur="87" fill="hold"/>
                                        <p:tgtEl>
                                          <p:spTgt spid="1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5" fill="hold">
                      <p:stCondLst>
                        <p:cond delay="indefinite"/>
                      </p:stCondLst>
                      <p:childTnLst>
                        <p:par>
                          <p:cTn id="416" fill="hold">
                            <p:stCondLst>
                              <p:cond delay="0"/>
                            </p:stCondLst>
                            <p:childTnLst>
                              <p:par>
                                <p:cTn id="4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1" dur="87" fill="hold"/>
                                        <p:tgtEl>
                                          <p:spTgt spid="1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422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3" fill="hold">
                      <p:stCondLst>
                        <p:cond delay="0"/>
                      </p:stCondLst>
                      <p:childTnLst>
                        <p:par>
                          <p:cTn id="424" fill="hold">
                            <p:stCondLst>
                              <p:cond delay="0"/>
                            </p:stCondLst>
                            <p:childTnLst>
                              <p:par>
                                <p:cTn id="42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9" dur="87" fill="hold"/>
                                        <p:tgtEl>
                                          <p:spTgt spid="17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0" fill="hold">
                      <p:stCondLst>
                        <p:cond delay="indefinite"/>
                      </p:stCondLst>
                      <p:childTnLst>
                        <p:par>
                          <p:cTn id="431" fill="hold">
                            <p:stCondLst>
                              <p:cond delay="0"/>
                            </p:stCondLst>
                            <p:childTnLst>
                              <p:par>
                                <p:cTn id="43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6" dur="87" fill="hold"/>
                                        <p:tgtEl>
                                          <p:spTgt spid="16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437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8" fill="hold">
                      <p:stCondLst>
                        <p:cond delay="indefinite"/>
                      </p:stCondLst>
                      <p:childTnLst>
                        <p:par>
                          <p:cTn id="439" fill="hold">
                            <p:stCondLst>
                              <p:cond delay="0"/>
                            </p:stCondLst>
                            <p:childTnLst>
                              <p:par>
                                <p:cTn id="44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4" dur="87" fill="hold"/>
                                        <p:tgtEl>
                                          <p:spTgt spid="1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5" fill="hold">
                      <p:stCondLst>
                        <p:cond delay="indefinite"/>
                      </p:stCondLst>
                      <p:childTnLst>
                        <p:par>
                          <p:cTn id="446" fill="hold">
                            <p:stCondLst>
                              <p:cond delay="0"/>
                            </p:stCondLst>
                            <p:childTnLst>
                              <p:par>
                                <p:cTn id="44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1" dur="87" fill="hold"/>
                                        <p:tgtEl>
                                          <p:spTgt spid="1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452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3" fill="hold">
                      <p:stCondLst>
                        <p:cond delay="indefinite"/>
                      </p:stCondLst>
                      <p:childTnLst>
                        <p:par>
                          <p:cTn id="454" fill="hold">
                            <p:stCondLst>
                              <p:cond delay="0"/>
                            </p:stCondLst>
                            <p:childTnLst>
                              <p:par>
                                <p:cTn id="4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9" dur="87" fill="hold"/>
                                        <p:tgtEl>
                                          <p:spTgt spid="1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0" fill="hold">
                      <p:stCondLst>
                        <p:cond delay="indefinite"/>
                      </p:stCondLst>
                      <p:childTnLst>
                        <p:par>
                          <p:cTn id="461" fill="hold">
                            <p:stCondLst>
                              <p:cond delay="0"/>
                            </p:stCondLst>
                            <p:childTnLst>
                              <p:par>
                                <p:cTn id="46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6" dur="87" fill="hold"/>
                                        <p:tgtEl>
                                          <p:spTgt spid="1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467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8" fill="hold">
                      <p:stCondLst>
                        <p:cond delay="indefinite"/>
                      </p:stCondLst>
                      <p:childTnLst>
                        <p:par>
                          <p:cTn id="469" fill="hold">
                            <p:stCondLst>
                              <p:cond delay="0"/>
                            </p:stCondLst>
                            <p:childTnLst>
                              <p:par>
                                <p:cTn id="47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74" dur="87" fill="hold"/>
                                        <p:tgtEl>
                                          <p:spTgt spid="1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5" fill="hold">
                      <p:stCondLst>
                        <p:cond delay="indefinite"/>
                      </p:stCondLst>
                      <p:childTnLst>
                        <p:par>
                          <p:cTn id="476" fill="hold">
                            <p:stCondLst>
                              <p:cond delay="0"/>
                            </p:stCondLst>
                            <p:childTnLst>
                              <p:par>
                                <p:cTn id="47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1" dur="87" fill="hold"/>
                                        <p:tgtEl>
                                          <p:spTgt spid="1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482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3" fill="hold">
                      <p:stCondLst>
                        <p:cond delay="0"/>
                      </p:stCondLst>
                      <p:childTnLst>
                        <p:par>
                          <p:cTn id="484" fill="hold">
                            <p:stCondLst>
                              <p:cond delay="0"/>
                            </p:stCondLst>
                            <p:childTnLst>
                              <p:par>
                                <p:cTn id="48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9" dur="87" fill="hold"/>
                                        <p:tgtEl>
                                          <p:spTgt spid="1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0" fill="hold">
                      <p:stCondLst>
                        <p:cond delay="indefinite"/>
                      </p:stCondLst>
                      <p:childTnLst>
                        <p:par>
                          <p:cTn id="491" fill="hold">
                            <p:stCondLst>
                              <p:cond delay="0"/>
                            </p:stCondLst>
                            <p:childTnLst>
                              <p:par>
                                <p:cTn id="49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96" dur="87" fill="hold"/>
                                        <p:tgtEl>
                                          <p:spTgt spid="15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497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8" fill="hold">
                      <p:stCondLst>
                        <p:cond delay="indefinite"/>
                      </p:stCondLst>
                      <p:childTnLst>
                        <p:par>
                          <p:cTn id="499" fill="hold">
                            <p:stCondLst>
                              <p:cond delay="0"/>
                            </p:stCondLst>
                            <p:childTnLst>
                              <p:par>
                                <p:cTn id="50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04" dur="87" fill="hold"/>
                                        <p:tgtEl>
                                          <p:spTgt spid="1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5" fill="hold">
                      <p:stCondLst>
                        <p:cond delay="indefinite"/>
                      </p:stCondLst>
                      <p:childTnLst>
                        <p:par>
                          <p:cTn id="506" fill="hold">
                            <p:stCondLst>
                              <p:cond delay="0"/>
                            </p:stCondLst>
                            <p:childTnLst>
                              <p:par>
                                <p:cTn id="50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11" dur="87" fill="hold"/>
                                        <p:tgtEl>
                                          <p:spTgt spid="1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  <p:seq concurrent="1" nextAc="seek">
              <p:cTn id="512" restart="whenNotActive" fill="hold" evtFilter="cancelBubble" nodeType="interactiveSeq">
                <p:stCondLst>
                  <p:cond evt="onClick" delay="0">
                    <p:tgtEl>
                      <p:spTgt spid="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3" fill="hold">
                      <p:stCondLst>
                        <p:cond delay="indefinite"/>
                      </p:stCondLst>
                      <p:childTnLst>
                        <p:par>
                          <p:cTn id="514" fill="hold">
                            <p:stCondLst>
                              <p:cond delay="0"/>
                            </p:stCondLst>
                            <p:childTnLst>
                              <p:par>
                                <p:cTn id="5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19" dur="87" fill="hold"/>
                                        <p:tgtEl>
                                          <p:spTgt spid="1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0" fill="hold">
                      <p:stCondLst>
                        <p:cond delay="indefinite"/>
                      </p:stCondLst>
                      <p:childTnLst>
                        <p:par>
                          <p:cTn id="521" fill="hold">
                            <p:stCondLst>
                              <p:cond delay="0"/>
                            </p:stCondLst>
                            <p:childTnLst>
                              <p:par>
                                <p:cTn id="52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26" dur="87" fill="hold"/>
                                        <p:tgtEl>
                                          <p:spTgt spid="1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"/>
                  </p:tgtEl>
                </p:cond>
              </p:nextCondLst>
            </p:seq>
            <p:seq concurrent="1" nextAc="seek">
              <p:cTn id="527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8" fill="hold">
                      <p:stCondLst>
                        <p:cond delay="indefinite"/>
                      </p:stCondLst>
                      <p:childTnLst>
                        <p:par>
                          <p:cTn id="529" fill="hold">
                            <p:stCondLst>
                              <p:cond delay="0"/>
                            </p:stCondLst>
                            <p:childTnLst>
                              <p:par>
                                <p:cTn id="53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34" dur="87" fill="hold"/>
                                        <p:tgtEl>
                                          <p:spTgt spid="10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5" fill="hold">
                      <p:stCondLst>
                        <p:cond delay="indefinite"/>
                      </p:stCondLst>
                      <p:childTnLst>
                        <p:par>
                          <p:cTn id="536" fill="hold">
                            <p:stCondLst>
                              <p:cond delay="0"/>
                            </p:stCondLst>
                            <p:childTnLst>
                              <p:par>
                                <p:cTn id="53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8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1" dur="87" fill="hold"/>
                                        <p:tgtEl>
                                          <p:spTgt spid="10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  <p:seq concurrent="1" nextAc="seek">
              <p:cTn id="542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3" fill="hold">
                      <p:stCondLst>
                        <p:cond delay="0"/>
                      </p:stCondLst>
                      <p:childTnLst>
                        <p:par>
                          <p:cTn id="544" fill="hold">
                            <p:stCondLst>
                              <p:cond delay="0"/>
                            </p:stCondLst>
                            <p:childTnLst>
                              <p:par>
                                <p:cTn id="54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9" dur="87" fill="hold"/>
                                        <p:tgtEl>
                                          <p:spTgt spid="1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0" fill="hold">
                      <p:stCondLst>
                        <p:cond delay="indefinite"/>
                      </p:stCondLst>
                      <p:childTnLst>
                        <p:par>
                          <p:cTn id="551" fill="hold">
                            <p:stCondLst>
                              <p:cond delay="0"/>
                            </p:stCondLst>
                            <p:childTnLst>
                              <p:par>
                                <p:cTn id="55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56" dur="87" fill="hold"/>
                                        <p:tgtEl>
                                          <p:spTgt spid="17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557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8" fill="hold">
                      <p:stCondLst>
                        <p:cond delay="indefinite"/>
                      </p:stCondLst>
                      <p:childTnLst>
                        <p:par>
                          <p:cTn id="559" fill="hold">
                            <p:stCondLst>
                              <p:cond delay="0"/>
                            </p:stCondLst>
                            <p:childTnLst>
                              <p:par>
                                <p:cTn id="5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64" dur="87" fill="hold"/>
                                        <p:tgtEl>
                                          <p:spTgt spid="10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5" fill="hold">
                      <p:stCondLst>
                        <p:cond delay="indefinite"/>
                      </p:stCondLst>
                      <p:childTnLst>
                        <p:par>
                          <p:cTn id="566" fill="hold">
                            <p:stCondLst>
                              <p:cond delay="0"/>
                            </p:stCondLst>
                            <p:childTnLst>
                              <p:par>
                                <p:cTn id="56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8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71" dur="87" fill="hold"/>
                                        <p:tgtEl>
                                          <p:spTgt spid="10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audio>
              <p:cMediaNode showWhenStopped="0">
                <p:cTn id="57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6"/>
                </p:tgtEl>
              </p:cMediaNode>
            </p:audio>
            <p:audio>
              <p:cMediaNode showWhenStopped="0">
                <p:cTn id="57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7"/>
                </p:tgtEl>
              </p:cMediaNode>
            </p:audio>
            <p:audio>
              <p:cMediaNode showWhenStopped="0">
                <p:cTn id="57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8"/>
                </p:tgtEl>
              </p:cMediaNode>
            </p:audio>
            <p:audio>
              <p:cMediaNode showWhenStopped="0">
                <p:cTn id="57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9"/>
                </p:tgtEl>
              </p:cMediaNode>
            </p:audio>
            <p:audio>
              <p:cMediaNode showWhenStopped="0">
                <p:cTn id="57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0"/>
                </p:tgtEl>
              </p:cMediaNode>
            </p:audio>
            <p:audio>
              <p:cMediaNode showWhenStopped="0">
                <p:cTn id="57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1"/>
                </p:tgtEl>
              </p:cMediaNode>
            </p:audio>
            <p:audio>
              <p:cMediaNode showWhenStopped="0">
                <p:cTn id="57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2"/>
                </p:tgtEl>
              </p:cMediaNode>
            </p:audio>
            <p:audio>
              <p:cMediaNode showWhenStopped="0">
                <p:cTn id="57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3"/>
                </p:tgtEl>
              </p:cMediaNode>
            </p:audio>
            <p:audio>
              <p:cMediaNode showWhenStopped="0">
                <p:cTn id="58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4"/>
                </p:tgtEl>
              </p:cMediaNode>
            </p:audio>
            <p:audio>
              <p:cMediaNode showWhenStopped="0">
                <p:cTn id="58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5"/>
                </p:tgtEl>
              </p:cMediaNode>
            </p:audio>
            <p:audio>
              <p:cMediaNode showWhenStopped="0">
                <p:cTn id="58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6"/>
                </p:tgtEl>
              </p:cMediaNode>
            </p:audio>
            <p:audio>
              <p:cMediaNode showWhenStopped="0">
                <p:cTn id="58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7"/>
                </p:tgtEl>
              </p:cMediaNode>
            </p:audio>
            <p:audio>
              <p:cMediaNode showWhenStopped="0">
                <p:cTn id="58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8"/>
                </p:tgtEl>
              </p:cMediaNode>
            </p:audio>
            <p:audio>
              <p:cMediaNode showWhenStopped="0">
                <p:cTn id="58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9"/>
                </p:tgtEl>
              </p:cMediaNode>
            </p:audio>
            <p:audio>
              <p:cMediaNode showWhenStopped="0">
                <p:cTn id="58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0"/>
                </p:tgtEl>
              </p:cMediaNode>
            </p:audio>
            <p:audio>
              <p:cMediaNode showWhenStopped="0">
                <p:cTn id="58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1"/>
                </p:tgtEl>
              </p:cMediaNode>
            </p:audio>
            <p:audio>
              <p:cMediaNode showWhenStopped="0">
                <p:cTn id="58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2"/>
                </p:tgtEl>
              </p:cMediaNode>
            </p:audio>
            <p:audio>
              <p:cMediaNode showWhenStopped="0">
                <p:cTn id="58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3"/>
                </p:tgtEl>
              </p:cMediaNode>
            </p:audio>
            <p:audio>
              <p:cMediaNode showWhenStopped="0">
                <p:cTn id="59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4"/>
                </p:tgtEl>
              </p:cMediaNode>
            </p:audio>
            <p:audio>
              <p:cMediaNode showWhenStopped="0">
                <p:cTn id="59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5"/>
                </p:tgtEl>
              </p:cMediaNode>
            </p:audio>
            <p:audio>
              <p:cMediaNode showWhenStopped="0">
                <p:cTn id="59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6"/>
                </p:tgtEl>
              </p:cMediaNode>
            </p:audio>
            <p:audio>
              <p:cMediaNode showWhenStopped="0">
                <p:cTn id="59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7"/>
                </p:tgtEl>
              </p:cMediaNode>
            </p:audio>
            <p:audio>
              <p:cMediaNode showWhenStopped="0">
                <p:cTn id="59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8"/>
                </p:tgtEl>
              </p:cMediaNode>
            </p:audio>
            <p:audio>
              <p:cMediaNode showWhenStopped="0">
                <p:cTn id="59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9"/>
                </p:tgtEl>
              </p:cMediaNode>
            </p:audio>
            <p:audio>
              <p:cMediaNode showWhenStopped="0">
                <p:cTn id="59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0"/>
                </p:tgtEl>
              </p:cMediaNode>
            </p:audio>
            <p:audio>
              <p:cMediaNode showWhenStopped="0">
                <p:cTn id="59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1"/>
                </p:tgtEl>
              </p:cMediaNode>
            </p:audio>
            <p:audio>
              <p:cMediaNode showWhenStopped="0">
                <p:cTn id="59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2"/>
                </p:tgtEl>
              </p:cMediaNode>
            </p:audio>
            <p:audio>
              <p:cMediaNode showWhenStopped="0">
                <p:cTn id="59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3"/>
                </p:tgtEl>
              </p:cMediaNode>
            </p:audio>
            <p:audio>
              <p:cMediaNode showWhenStopped="0">
                <p:cTn id="60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4"/>
                </p:tgtEl>
              </p:cMediaNode>
            </p:audio>
            <p:audio>
              <p:cMediaNode showWhenStopped="0">
                <p:cTn id="60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5"/>
                </p:tgtEl>
              </p:cMediaNode>
            </p:audio>
            <p:audio>
              <p:cMediaNode showWhenStopped="0">
                <p:cTn id="60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6"/>
                </p:tgtEl>
              </p:cMediaNode>
            </p:audio>
            <p:audio>
              <p:cMediaNode showWhenStopped="0">
                <p:cTn id="60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7"/>
                </p:tgtEl>
              </p:cMediaNode>
            </p:audio>
            <p:audio>
              <p:cMediaNode showWhenStopped="0">
                <p:cTn id="60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8"/>
                </p:tgtEl>
              </p:cMediaNode>
            </p:audio>
            <p:audio>
              <p:cMediaNode showWhenStopped="0">
                <p:cTn id="60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9"/>
                </p:tgtEl>
              </p:cMediaNode>
            </p:audio>
            <p:audio>
              <p:cMediaNode showWhenStopped="0">
                <p:cTn id="60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0"/>
                </p:tgtEl>
              </p:cMediaNode>
            </p:audio>
            <p:audio>
              <p:cMediaNode showWhenStopped="0">
                <p:cTn id="60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1"/>
                </p:tgtEl>
              </p:cMediaNode>
            </p:audio>
            <p:audio>
              <p:cMediaNode showWhenStopped="0">
                <p:cTn id="60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2"/>
                </p:tgtEl>
              </p:cMediaNode>
            </p:audio>
            <p:audio>
              <p:cMediaNode showWhenStopped="0">
                <p:cTn id="60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3"/>
                </p:tgtEl>
              </p:cMediaNode>
            </p:audio>
            <p:audio>
              <p:cMediaNode showWhenStopped="0">
                <p:cTn id="6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4"/>
                </p:tgtEl>
              </p:cMediaNode>
            </p:audio>
            <p:audio>
              <p:cMediaNode showWhenStopped="0">
                <p:cTn id="6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5"/>
                </p:tgtEl>
              </p:cMediaNode>
            </p:audio>
            <p:audio>
              <p:cMediaNode showWhenStopped="0">
                <p:cTn id="6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6"/>
                </p:tgtEl>
              </p:cMediaNode>
            </p:audio>
            <p:audio>
              <p:cMediaNode showWhenStopped="0">
                <p:cTn id="6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7"/>
                </p:tgtEl>
              </p:cMediaNode>
            </p:audio>
            <p:audio>
              <p:cMediaNode showWhenStopped="0">
                <p:cTn id="6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8"/>
                </p:tgtEl>
              </p:cMediaNode>
            </p:audio>
            <p:audio>
              <p:cMediaNode showWhenStopped="0">
                <p:cTn id="6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9"/>
                </p:tgtEl>
              </p:cMediaNode>
            </p:audio>
            <p:audio>
              <p:cMediaNode showWhenStopped="0">
                <p:cTn id="6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0"/>
                </p:tgtEl>
              </p:cMediaNode>
            </p:audio>
            <p:audio>
              <p:cMediaNode showWhenStopped="0">
                <p:cTn id="6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1"/>
                </p:tgtEl>
              </p:cMediaNode>
            </p:audio>
            <p:audio>
              <p:cMediaNode showWhenStopped="0">
                <p:cTn id="6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2"/>
                </p:tgtEl>
              </p:cMediaNode>
            </p:audio>
            <p:audio>
              <p:cMediaNode showWhenStopped="0">
                <p:cTn id="6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3"/>
                </p:tgtEl>
              </p:cMediaNode>
            </p:audio>
            <p:audio>
              <p:cMediaNode showWhenStopped="0">
                <p:cTn id="6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4"/>
                </p:tgtEl>
              </p:cMediaNode>
            </p:audio>
            <p:audio>
              <p:cMediaNode showWhenStopped="0">
                <p:cTn id="6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5"/>
                </p:tgtEl>
              </p:cMediaNode>
            </p:audio>
            <p:audio>
              <p:cMediaNode showWhenStopped="0">
                <p:cTn id="6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6"/>
                </p:tgtEl>
              </p:cMediaNode>
            </p:audio>
            <p:audio>
              <p:cMediaNode showWhenStopped="0">
                <p:cTn id="6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7"/>
                </p:tgtEl>
              </p:cMediaNode>
            </p:audio>
            <p:audio>
              <p:cMediaNode showWhenStopped="0">
                <p:cTn id="6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8"/>
                </p:tgtEl>
              </p:cMediaNode>
            </p:audio>
            <p:audio>
              <p:cMediaNode showWhenStopped="0">
                <p:cTn id="6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9"/>
                </p:tgtEl>
              </p:cMediaNode>
            </p:audio>
            <p:audio>
              <p:cMediaNode showWhenStopped="0">
                <p:cTn id="62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0"/>
                </p:tgtEl>
              </p:cMediaNode>
            </p:audio>
            <p:audio>
              <p:cMediaNode showWhenStopped="0">
                <p:cTn id="62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1"/>
                </p:tgtEl>
              </p:cMediaNode>
            </p:audio>
            <p:audio>
              <p:cMediaNode showWhenStopped="0">
                <p:cTn id="62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2"/>
                </p:tgtEl>
              </p:cMediaNode>
            </p:audio>
            <p:audio>
              <p:cMediaNode showWhenStopped="0">
                <p:cTn id="62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3"/>
                </p:tgtEl>
              </p:cMediaNode>
            </p:audio>
            <p:audio>
              <p:cMediaNode showWhenStopped="0">
                <p:cTn id="63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4"/>
                </p:tgtEl>
              </p:cMediaNode>
            </p:audio>
            <p:audio>
              <p:cMediaNode showWhenStopped="0">
                <p:cTn id="63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5"/>
                </p:tgtEl>
              </p:cMediaNode>
            </p:audio>
            <p:audio>
              <p:cMediaNode showWhenStopped="0">
                <p:cTn id="63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6"/>
                </p:tgtEl>
              </p:cMediaNode>
            </p:audio>
            <p:audio>
              <p:cMediaNode showWhenStopped="0">
                <p:cTn id="63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7"/>
                </p:tgtEl>
              </p:cMediaNode>
            </p:audio>
            <p:audio>
              <p:cMediaNode showWhenStopped="0">
                <p:cTn id="63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8"/>
                </p:tgtEl>
              </p:cMediaNode>
            </p:audio>
            <p:audio>
              <p:cMediaNode showWhenStopped="0">
                <p:cTn id="63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9"/>
                </p:tgtEl>
              </p:cMediaNode>
            </p:audio>
            <p:audio>
              <p:cMediaNode showWhenStopped="0">
                <p:cTn id="63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0"/>
                </p:tgtEl>
              </p:cMediaNode>
            </p:audio>
            <p:audio>
              <p:cMediaNode showWhenStopped="0">
                <p:cTn id="63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1"/>
                </p:tgtEl>
              </p:cMediaNode>
            </p:audio>
            <p:audio>
              <p:cMediaNode showWhenStopped="0">
                <p:cTn id="63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2"/>
                </p:tgtEl>
              </p:cMediaNode>
            </p:audio>
            <p:audio>
              <p:cMediaNode showWhenStopped="0">
                <p:cTn id="63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3"/>
                </p:tgtEl>
              </p:cMediaNode>
            </p:audio>
            <p:audio>
              <p:cMediaNode showWhenStopped="0">
                <p:cTn id="64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4"/>
                </p:tgtEl>
              </p:cMediaNode>
            </p:audio>
            <p:audio>
              <p:cMediaNode showWhenStopped="0">
                <p:cTn id="64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5"/>
                </p:tgtEl>
              </p:cMediaNode>
            </p:audio>
            <p:audio>
              <p:cMediaNode showWhenStopped="0">
                <p:cTn id="64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6"/>
                </p:tgtEl>
              </p:cMediaNode>
            </p:audio>
            <p:audio>
              <p:cMediaNode showWhenStopped="0">
                <p:cTn id="64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7"/>
                </p:tgtEl>
              </p:cMediaNode>
            </p:audio>
            <p:audio>
              <p:cMediaNode showWhenStopped="0">
                <p:cTn id="64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8"/>
                </p:tgtEl>
              </p:cMediaNode>
            </p:audio>
            <p:audio>
              <p:cMediaNode showWhenStopped="0">
                <p:cTn id="64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9"/>
                </p:tgtEl>
              </p:cMediaNode>
            </p:audio>
            <p:audio>
              <p:cMediaNode showWhenStopped="0">
                <p:cTn id="64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0"/>
                </p:tgtEl>
              </p:cMediaNode>
            </p:audio>
            <p:audio>
              <p:cMediaNode showWhenStopped="0">
                <p:cTn id="64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1"/>
                </p:tgtEl>
              </p:cMediaNode>
            </p:audio>
          </p:childTnLst>
        </p:cTn>
      </p:par>
    </p:tnLst>
    <p:bldLst>
      <p:bldP spid="6" grpId="0" animBg="1"/>
      <p:bldP spid="6" grpId="1" animBg="1"/>
      <p:bldP spid="12" grpId="0" animBg="1"/>
      <p:bldP spid="12" grpId="1" animBg="1"/>
      <p:bldP spid="18" grpId="1" animBg="1"/>
      <p:bldP spid="18" grpId="2" animBg="1"/>
      <p:bldP spid="20" grpId="0" animBg="1"/>
      <p:bldP spid="20" grpId="1" animBg="1"/>
      <p:bldP spid="22" grpId="0" animBg="1"/>
      <p:bldP spid="22" grpId="1" animBg="1"/>
      <p:bldP spid="23" grpId="0" animBg="1"/>
      <p:bldP spid="23" grpId="1" animBg="1"/>
      <p:bldP spid="27" grpId="0" animBg="1"/>
      <p:bldP spid="27" grpId="1" animBg="1"/>
      <p:bldP spid="29" grpId="0" animBg="1"/>
      <p:bldP spid="29" grpId="1" animBg="1"/>
      <p:bldP spid="35" grpId="0" animBg="1"/>
      <p:bldP spid="35" grpId="1" animBg="1"/>
      <p:bldP spid="37" grpId="0" animBg="1"/>
      <p:bldP spid="37" grpId="1" animBg="1"/>
      <p:bldP spid="39" grpId="0" animBg="1"/>
      <p:bldP spid="39" grpId="1" animBg="1"/>
      <p:bldP spid="41" grpId="0" animBg="1"/>
      <p:bldP spid="41" grpId="1" animBg="1"/>
      <p:bldP spid="43" grpId="0" animBg="1"/>
      <p:bldP spid="43" grpId="1" animBg="1"/>
      <p:bldP spid="44" grpId="0" animBg="1"/>
      <p:bldP spid="44" grpId="1" animBg="1"/>
      <p:bldP spid="47" grpId="0" animBg="1"/>
      <p:bldP spid="47" grpId="1" animBg="1"/>
      <p:bldP spid="49" grpId="0" animBg="1"/>
      <p:bldP spid="49" grpId="1" animBg="1"/>
      <p:bldP spid="51" grpId="0" animBg="1"/>
      <p:bldP spid="51" grpId="1" animBg="1"/>
      <p:bldP spid="53" grpId="0" animBg="1"/>
      <p:bldP spid="53" grpId="1" animBg="1"/>
      <p:bldP spid="56" grpId="0" animBg="1"/>
      <p:bldP spid="56" grpId="1" animBg="1"/>
      <p:bldP spid="58" grpId="0" animBg="1"/>
      <p:bldP spid="58" grpId="1" animBg="1"/>
      <p:bldP spid="60" grpId="0" animBg="1"/>
      <p:bldP spid="60" grpId="1" animBg="1"/>
      <p:bldP spid="62" grpId="0" animBg="1"/>
      <p:bldP spid="62" grpId="1" animBg="1"/>
      <p:bldP spid="65" grpId="0" animBg="1"/>
      <p:bldP spid="65" grpId="1" animBg="1"/>
      <p:bldP spid="67" grpId="0" animBg="1"/>
      <p:bldP spid="67" grpId="1" animBg="1"/>
      <p:bldP spid="69" grpId="0" animBg="1"/>
      <p:bldP spid="69" grpId="1" animBg="1"/>
      <p:bldP spid="71" grpId="0" animBg="1"/>
      <p:bldP spid="71" grpId="1" animBg="1"/>
      <p:bldP spid="74" grpId="0" animBg="1"/>
      <p:bldP spid="74" grpId="1" animBg="1"/>
      <p:bldP spid="76" grpId="0" animBg="1"/>
      <p:bldP spid="76" grpId="1" animBg="1"/>
      <p:bldP spid="78" grpId="0" animBg="1"/>
      <p:bldP spid="78" grpId="1" animBg="1"/>
      <p:bldP spid="80" grpId="0" animBg="1"/>
      <p:bldP spid="80" grpId="1" animBg="1"/>
      <p:bldP spid="83" grpId="0" animBg="1"/>
      <p:bldP spid="83" grpId="1" animBg="1"/>
      <p:bldP spid="85" grpId="0" animBg="1"/>
      <p:bldP spid="85" grpId="1" animBg="1"/>
      <p:bldP spid="87" grpId="0" animBg="1"/>
      <p:bldP spid="87" grpId="1" animBg="1"/>
      <p:bldP spid="89" grpId="0" animBg="1"/>
      <p:bldP spid="89" grpId="1" animBg="1"/>
      <p:bldP spid="92" grpId="0" animBg="1"/>
      <p:bldP spid="92" grpId="1" animBg="1"/>
      <p:bldP spid="94" grpId="0" animBg="1"/>
      <p:bldP spid="94" grpId="1" animBg="1"/>
      <p:bldP spid="96" grpId="0" animBg="1"/>
      <p:bldP spid="96" grpId="1" animBg="1"/>
      <p:bldP spid="97" grpId="0" animBg="1"/>
      <p:bldP spid="97" grpId="1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558</TotalTime>
  <Words>700</Words>
  <Application>Microsoft Office PowerPoint</Application>
  <PresentationFormat>Экран (4:3)</PresentationFormat>
  <Paragraphs>195</Paragraphs>
  <Slides>3</Slides>
  <Notes>1</Notes>
  <HiddenSlides>0</HiddenSlides>
  <MMClips>82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  Отношение солей азотной кислоты к нагреванию   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RePack by Diakov</cp:lastModifiedBy>
  <cp:revision>163</cp:revision>
  <dcterms:created xsi:type="dcterms:W3CDTF">2011-01-09T18:17:45Z</dcterms:created>
  <dcterms:modified xsi:type="dcterms:W3CDTF">2018-12-18T18:22:47Z</dcterms:modified>
</cp:coreProperties>
</file>