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8" r:id="rId3"/>
    <p:sldId id="267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4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8AC00-D246-4817-BF94-F2F8C0804943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51301-2BDF-43F0-9078-95CA026C3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8AC00-D246-4817-BF94-F2F8C0804943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51301-2BDF-43F0-9078-95CA026C3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8AC00-D246-4817-BF94-F2F8C0804943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51301-2BDF-43F0-9078-95CA026C3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8AC00-D246-4817-BF94-F2F8C0804943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51301-2BDF-43F0-9078-95CA026C3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8AC00-D246-4817-BF94-F2F8C0804943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51301-2BDF-43F0-9078-95CA026C3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8AC00-D246-4817-BF94-F2F8C0804943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51301-2BDF-43F0-9078-95CA026C3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8AC00-D246-4817-BF94-F2F8C0804943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51301-2BDF-43F0-9078-95CA026C3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8AC00-D246-4817-BF94-F2F8C0804943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51301-2BDF-43F0-9078-95CA026C3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8AC00-D246-4817-BF94-F2F8C0804943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51301-2BDF-43F0-9078-95CA026C3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8AC00-D246-4817-BF94-F2F8C0804943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51301-2BDF-43F0-9078-95CA026C3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8AC00-D246-4817-BF94-F2F8C0804943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51301-2BDF-43F0-9078-95CA026C3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C8AC00-D246-4817-BF94-F2F8C0804943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51301-2BDF-43F0-9078-95CA026C3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hyperlink" Target="3646.gif" TargetMode="Externa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crosti.ru/patterns/00/06/b3/5b1ddc8274/%D0%97%D0%B8%D0%BC%D0%BD%D1%8F%D1%8F%20%D0%B8%D0%B7%D0%B1%D1%83%D1%88%D0%BA%D0%B0-1.jpg" TargetMode="External"/><Relationship Id="rId3" Type="http://schemas.openxmlformats.org/officeDocument/2006/relationships/hyperlink" Target="http://wallbox.ru/wallpapers/preview/201308/90d3ef93e1d057f.jpg" TargetMode="External"/><Relationship Id="rId7" Type="http://schemas.openxmlformats.org/officeDocument/2006/relationships/hyperlink" Target="http://www.vivatour.by/wp-content/uploads/2014/09/nojabr.jpg" TargetMode="External"/><Relationship Id="rId2" Type="http://schemas.openxmlformats.org/officeDocument/2006/relationships/hyperlink" Target="http://img1.liveinternet.ru/images/attach/b/3/41/993/41993044_3115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vashechudo.ru/images/photos/medium/article1163.jpg" TargetMode="External"/><Relationship Id="rId11" Type="http://schemas.openxmlformats.org/officeDocument/2006/relationships/hyperlink" Target="http://razukras.narod.ru/arhiv/100/100d/07.jpg" TargetMode="External"/><Relationship Id="rId5" Type="http://schemas.openxmlformats.org/officeDocument/2006/relationships/hyperlink" Target="http://www.vashezdorovie.com/Image/big/object_11421123_computer-wallpaper-desktop-background-hd-i2.jpg" TargetMode="External"/><Relationship Id="rId10" Type="http://schemas.openxmlformats.org/officeDocument/2006/relationships/hyperlink" Target="https://i.ytimg.com/vi/-Dphki2Y3lQ/hqdefault.jpg" TargetMode="External"/><Relationship Id="rId4" Type="http://schemas.openxmlformats.org/officeDocument/2006/relationships/hyperlink" Target="http://img0.liveinternet.ru/images/attach/c/1/54/865/54865496_winter_0078.jpg" TargetMode="External"/><Relationship Id="rId9" Type="http://schemas.openxmlformats.org/officeDocument/2006/relationships/hyperlink" Target="http://img-fotki.yandex.ru/get/4425/121447594.58/0_76191_1b6ea69b_XL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9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6000768"/>
            <a:ext cx="7429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 презентации: Чолак Елена Геннадьевна, учитель начальных классов</a:t>
            </a:r>
          </a:p>
          <a:p>
            <a:pPr algn="ctr"/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МКОУ Газ – </a:t>
            </a:r>
            <a:r>
              <a:rPr lang="ru-RU" sz="1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Салинская</a:t>
            </a: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средняя общеобразовательная школа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86050" y="4371811"/>
            <a:ext cx="3571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класс УМК любой</a:t>
            </a:r>
          </a:p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460228"/>
            <a:ext cx="792961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dirty="0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Игра – тренажёр</a:t>
            </a:r>
          </a:p>
          <a:p>
            <a:pPr algn="ctr"/>
            <a:r>
              <a:rPr lang="ru-RU" sz="5400" b="1" i="1" dirty="0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«Не ошибись».</a:t>
            </a:r>
          </a:p>
        </p:txBody>
      </p:sp>
      <p:sp>
        <p:nvSpPr>
          <p:cNvPr id="9" name="Управляющая кнопка: сведения 8">
            <a:hlinkClick r:id="rId3" action="ppaction://hlinksldjump" highlightClick="1"/>
          </p:cNvPr>
          <p:cNvSpPr/>
          <p:nvPr/>
        </p:nvSpPr>
        <p:spPr>
          <a:xfrm>
            <a:off x="214282" y="6286520"/>
            <a:ext cx="428628" cy="357190"/>
          </a:xfrm>
          <a:prstGeom prst="actionButtonInformation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>
            <a:hlinkClick r:id="" action="ppaction://hlinkshowjump?jump=nextslide"/>
          </p:cNvPr>
          <p:cNvSpPr/>
          <p:nvPr/>
        </p:nvSpPr>
        <p:spPr>
          <a:xfrm>
            <a:off x="8358214" y="6357958"/>
            <a:ext cx="540000" cy="214314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Прямоугольник 48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0000">
                <a:schemeClr val="accent1">
                  <a:lumMod val="20000"/>
                  <a:lumOff val="80000"/>
                </a:schemeClr>
              </a:gs>
              <a:gs pos="50000">
                <a:schemeClr val="accent3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3270" y="1165214"/>
            <a:ext cx="3458664" cy="512130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43608" y="1437286"/>
            <a:ext cx="2664296" cy="648072"/>
          </a:xfrm>
          <a:prstGeom prst="roundRect">
            <a:avLst/>
          </a:prstGeom>
          <a:solidFill>
            <a:schemeClr val="bg1"/>
          </a:solidFill>
          <a:ln>
            <a:solidFill>
              <a:srgbClr val="B0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МЕС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399798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925242" y="2313542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2714620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36774" y="2399797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925374" y="2313541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214546" y="2714620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944886" y="2399797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925506" y="2313541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14678" y="2714620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928662" y="3335902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925242" y="3249646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214414" y="3643314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936774" y="3335902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925374" y="3249646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214546" y="3643314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944886" y="3335902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2928926" y="3214686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214678" y="3643314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28662" y="4272006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925242" y="418575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214414" y="4572008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936774" y="4272006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1925374" y="418575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214546" y="4572008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944886" y="4272006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2928926" y="418575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3214678" y="4572008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1936774" y="5208110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2214546" y="5500702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000100" y="357166"/>
            <a:ext cx="2664296" cy="576064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ПРОВЕРКА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928794" y="5099623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929322" y="496670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49 : 7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5929322" y="1068174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16 : 4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929322" y="1639678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16 : 2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929322" y="2211182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50:10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5929322" y="2782686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42 : 7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928662" y="5214950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2928926" y="5214950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Умножение 51">
            <a:hlinkClick r:id="" action="ppaction://hlinkshowjump?jump=endshow"/>
          </p:cNvPr>
          <p:cNvSpPr/>
          <p:nvPr/>
        </p:nvSpPr>
        <p:spPr>
          <a:xfrm>
            <a:off x="8461156" y="6175148"/>
            <a:ext cx="540000" cy="540000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7" name="Рисунок 46" descr="hqdefault.jpg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4976831" y="3429000"/>
            <a:ext cx="3524259" cy="26431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" name="Рисунок 50" descr="hqdefaul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6831" y="3429000"/>
            <a:ext cx="3524259" cy="26431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6" name="Скругленный прямоугольник 45">
            <a:hlinkClick r:id="rId5" action="ppaction://hlinkfile"/>
          </p:cNvPr>
          <p:cNvSpPr/>
          <p:nvPr/>
        </p:nvSpPr>
        <p:spPr>
          <a:xfrm>
            <a:off x="5429256" y="6215082"/>
            <a:ext cx="2664296" cy="428628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СЮРПРИЗ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0066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66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52" grpId="0" animBg="1"/>
      <p:bldP spid="4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0000">
                <a:schemeClr val="accent1">
                  <a:lumMod val="20000"/>
                  <a:lumOff val="80000"/>
                </a:schemeClr>
              </a:gs>
              <a:gs pos="50000">
                <a:schemeClr val="accent3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85720" y="571480"/>
            <a:ext cx="8501122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Информационные источники</a:t>
            </a:r>
          </a:p>
          <a:p>
            <a:pPr algn="ctr"/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Апрель </a:t>
            </a:r>
            <a:r>
              <a:rPr lang="en-US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http://img1.liveinternet.ru/images/attach/b/3//41/993/41993044_3115.jpg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Декабрь </a:t>
            </a:r>
            <a:r>
              <a:rPr lang="en-US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http://wallbox.ru/wallpapers/preview/201308/90d3ef93e1d057f.jpg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Февраль </a:t>
            </a:r>
            <a:r>
              <a:rPr lang="en-US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http://img0.liveinternet.ru/images/attach/c/1//54/865/54865496_winter_0078.jpg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Сентябрь </a:t>
            </a:r>
          </a:p>
          <a:p>
            <a:pPr>
              <a:defRPr/>
            </a:pPr>
            <a:r>
              <a:rPr lang="en-US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http://www.vashezdorovie.com/Image/big/object_11421123_computer-wallpaper-desktop-background-hd-i2.jpg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Октябрь </a:t>
            </a:r>
            <a:r>
              <a:rPr lang="en-US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http://vashechudo.ru/images/photos/medium/article1163.jpg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Ноябрь </a:t>
            </a:r>
            <a:r>
              <a:rPr lang="en-US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http://www.vivatour.by/wp-content/uploads/2014/09/nojabr.jpg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Январь </a:t>
            </a:r>
            <a:r>
              <a:rPr lang="en-US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http://crosti.ru/patterns/00/06/b3/5b1ddc8274/%D0%97%D0%B8%D0%BC%D0%BD%D1%8F%D1%8F%20%D0%B8%D0%B7%D0%B1%D1%83%D1%88%D0%BA%D0%B0-1.jpg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Девочка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http://img-fotki.yandex.ru/get/4425/121447594.58/0_76191_1b6ea69b_XL.jpg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Девочка с подснежниками 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https://i.ytimg.com/vi/-Dphki2Y3lQ/hqdefault.jpg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Раскраска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http://razukras.narod.ru/arhiv/100/100d/07.jpg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429652" y="6143644"/>
            <a:ext cx="428628" cy="428628"/>
          </a:xfrm>
          <a:prstGeom prst="actionButtonHom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Прямоугольник 68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0000">
                <a:schemeClr val="accent1">
                  <a:lumMod val="20000"/>
                  <a:lumOff val="80000"/>
                </a:schemeClr>
              </a:gs>
              <a:gs pos="50000">
                <a:schemeClr val="accent3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285720" y="714356"/>
            <a:ext cx="5429288" cy="5429288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Ребята!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Решите примеры и при помощи калькулятора отгадайте слово. Проверьте себя, кликнув по слову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«проверка»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правильном ответе  картинка станет цветная. Дальше двигайтесь по стрелке. В конце вас ждёт сюрприз.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Желаю удачи!</a:t>
            </a:r>
          </a:p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72" name="Рисунок 71" descr="7f29455c91d99eacefe4b6cd03f27edd_c4f39b24ea83bb9172d4adc6d7ebb2f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3584" y="2357430"/>
            <a:ext cx="2954696" cy="2143140"/>
          </a:xfrm>
          <a:prstGeom prst="roundRect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</p:pic>
      <p:sp>
        <p:nvSpPr>
          <p:cNvPr id="6" name="Стрелка вправо 5">
            <a:hlinkClick r:id="" action="ppaction://hlinkshowjump?jump=nextslide"/>
          </p:cNvPr>
          <p:cNvSpPr/>
          <p:nvPr/>
        </p:nvSpPr>
        <p:spPr>
          <a:xfrm>
            <a:off x="8358214" y="6357958"/>
            <a:ext cx="540000" cy="214314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Прямоугольник 48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0000">
                <a:schemeClr val="accent1">
                  <a:lumMod val="20000"/>
                  <a:lumOff val="80000"/>
                </a:schemeClr>
              </a:gs>
              <a:gs pos="50000">
                <a:schemeClr val="accent3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9" name="Рисунок 38" descr="41993044_3115.jpg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5143504" y="3929066"/>
            <a:ext cx="3100096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Скругленный прямоугольник 3"/>
          <p:cNvSpPr/>
          <p:nvPr/>
        </p:nvSpPr>
        <p:spPr>
          <a:xfrm>
            <a:off x="613270" y="1165214"/>
            <a:ext cx="3458664" cy="512130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43608" y="1437286"/>
            <a:ext cx="2664296" cy="648072"/>
          </a:xfrm>
          <a:prstGeom prst="roundRect">
            <a:avLst/>
          </a:prstGeom>
          <a:solidFill>
            <a:schemeClr val="bg1"/>
          </a:solidFill>
          <a:ln>
            <a:solidFill>
              <a:srgbClr val="B0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ПРЕЛЬ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399798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925242" y="2313542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2714620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36774" y="2399797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925374" y="2313541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214546" y="2714620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944886" y="2399797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925506" y="2313541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14678" y="2714620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928662" y="3335902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925242" y="3249646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214414" y="3643314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936774" y="3335902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925374" y="3249646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214546" y="3643314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944886" y="3335902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2928926" y="3214686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214678" y="3643314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28662" y="4272006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925242" y="418575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214414" y="4572008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936774" y="4272006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1925374" y="418575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214546" y="4572008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944886" y="4272006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2928926" y="418575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3214678" y="4572008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1936774" y="5208110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2214546" y="5500702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000100" y="357166"/>
            <a:ext cx="2664296" cy="576064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ПРОВЕРКА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928794" y="5099623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" name="Рисунок 37" descr="41993044_311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3504" y="3929066"/>
            <a:ext cx="3100096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2" name="Скругленный прямоугольник 41"/>
          <p:cNvSpPr/>
          <p:nvPr/>
        </p:nvSpPr>
        <p:spPr>
          <a:xfrm>
            <a:off x="5929322" y="285728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14 : 7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5929322" y="857232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24 : 4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929322" y="1428736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18 : 2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929322" y="2000240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40:10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5929322" y="2571744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56 : 7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5929322" y="3143248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 : 6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Стрелка вправо 46">
            <a:hlinkClick r:id="" action="ppaction://hlinkshowjump?jump=nextslide"/>
          </p:cNvPr>
          <p:cNvSpPr/>
          <p:nvPr/>
        </p:nvSpPr>
        <p:spPr>
          <a:xfrm>
            <a:off x="8389718" y="6429396"/>
            <a:ext cx="540000" cy="214314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928662" y="5214950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2928926" y="5214950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0066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66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5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Прямоугольник 48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0000">
                <a:schemeClr val="accent1">
                  <a:lumMod val="20000"/>
                  <a:lumOff val="80000"/>
                </a:schemeClr>
              </a:gs>
              <a:gs pos="50000">
                <a:schemeClr val="accent3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3270" y="1165214"/>
            <a:ext cx="3458664" cy="512130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43608" y="1437286"/>
            <a:ext cx="2664296" cy="648072"/>
          </a:xfrm>
          <a:prstGeom prst="roundRect">
            <a:avLst/>
          </a:prstGeom>
          <a:solidFill>
            <a:schemeClr val="bg1"/>
          </a:solidFill>
          <a:ln>
            <a:solidFill>
              <a:srgbClr val="B0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КАБРЬ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399798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925242" y="2313542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2714620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36774" y="2399797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925374" y="2313541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214546" y="2714620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944886" y="2399797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925506" y="2313541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14678" y="2714620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28662" y="3335902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925242" y="3249646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214414" y="3643314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936774" y="3335902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925374" y="3249646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214546" y="3643314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944886" y="3335902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2928926" y="3214686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214678" y="3643314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28662" y="4272006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925242" y="418575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214414" y="4572008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936774" y="4272006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1925374" y="418575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214546" y="4572008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944886" y="4272006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2928926" y="418575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3214678" y="4572008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1936774" y="5208110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2214546" y="5500702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000100" y="357166"/>
            <a:ext cx="2664296" cy="576064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ПРОВЕРКА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928794" y="5099623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929322" y="214290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44:44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5929322" y="714356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32 : 8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929322" y="1214422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21 : 7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929322" y="1714488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20:10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5929322" y="2214554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45 : 9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5929322" y="2714620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81:9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Стрелка вправо 46">
            <a:hlinkClick r:id="" action="ppaction://hlinkshowjump?jump=nextslide"/>
          </p:cNvPr>
          <p:cNvSpPr/>
          <p:nvPr/>
        </p:nvSpPr>
        <p:spPr>
          <a:xfrm>
            <a:off x="8389718" y="6429396"/>
            <a:ext cx="540000" cy="214314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0" name="Рисунок 49" descr="41993044_3115.jpg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4786314" y="3857628"/>
            <a:ext cx="3886227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8" name="Рисунок 37" descr="41993044_3115.jpg"/>
          <p:cNvPicPr>
            <a:picLocks noChangeAspect="1"/>
          </p:cNvPicPr>
          <p:nvPr/>
        </p:nvPicPr>
        <p:blipFill>
          <a:blip r:embed="rId5"/>
          <a:srcRect l="3675" t="5882" r="4455" b="2941"/>
          <a:stretch>
            <a:fillRect/>
          </a:stretch>
        </p:blipFill>
        <p:spPr>
          <a:xfrm>
            <a:off x="4786314" y="3857627"/>
            <a:ext cx="3888000" cy="24553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1" name="Скругленный прямоугольник 50"/>
          <p:cNvSpPr/>
          <p:nvPr/>
        </p:nvSpPr>
        <p:spPr>
          <a:xfrm>
            <a:off x="5929322" y="3214686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28:4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928662" y="5214950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2928926" y="5214950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clrVal>
                                              <a:srgbClr val="000066"/>
                                            </p:clrVal>
                                          </p:val>
                                        </p:tav>
                                        <p:tav tm="0">
                                          <p:val>
                                            <p:clrVal>
                                              <a:srgbClr val="000066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Прямоугольник 48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0000">
                <a:schemeClr val="accent1">
                  <a:lumMod val="20000"/>
                  <a:lumOff val="80000"/>
                </a:schemeClr>
              </a:gs>
              <a:gs pos="50000">
                <a:schemeClr val="accent3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3270" y="1165214"/>
            <a:ext cx="3458664" cy="512130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43608" y="1437286"/>
            <a:ext cx="2664296" cy="648072"/>
          </a:xfrm>
          <a:prstGeom prst="roundRect">
            <a:avLst/>
          </a:prstGeom>
          <a:solidFill>
            <a:schemeClr val="bg1"/>
          </a:solidFill>
          <a:ln>
            <a:solidFill>
              <a:srgbClr val="B0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ВРАЛЬ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399798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925242" y="2313542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2714620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36774" y="2399797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925374" y="2313541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214546" y="2714620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944886" y="2399797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925506" y="2313541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14678" y="2714620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28662" y="3335902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925242" y="3249646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214414" y="3643314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936774" y="3335902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925374" y="3249646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214546" y="3643314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944886" y="3335902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2928926" y="3214686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214678" y="3643314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28662" y="4272006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925242" y="418575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214414" y="4572008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936774" y="4272006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1925374" y="418575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214546" y="4572008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944886" y="4272006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2928926" y="418575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3214678" y="4572008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936774" y="5208110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2214546" y="5500702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000100" y="357166"/>
            <a:ext cx="2664296" cy="576064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ПРОВЕРКА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928794" y="5099623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929322" y="282356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 : 4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5929322" y="782422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36 : 9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929322" y="1282488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72 : 8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929322" y="1785926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27 : 9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5929322" y="2285992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12 : 6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5929322" y="2786058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42 : 6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Стрелка вправо 46">
            <a:hlinkClick r:id="" action="ppaction://hlinkshowjump?jump=nextslide"/>
          </p:cNvPr>
          <p:cNvSpPr/>
          <p:nvPr/>
        </p:nvSpPr>
        <p:spPr>
          <a:xfrm>
            <a:off x="8389718" y="6429396"/>
            <a:ext cx="540000" cy="214314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8" name="Рисунок 47" descr="41993044_3115.jpg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5072066" y="3857628"/>
            <a:ext cx="3333773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0" name="Рисунок 49" descr="41993044_311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066" y="3857628"/>
            <a:ext cx="3333774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1" name="Скругленный прямоугольник 50"/>
          <p:cNvSpPr/>
          <p:nvPr/>
        </p:nvSpPr>
        <p:spPr>
          <a:xfrm>
            <a:off x="5929322" y="3286124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48 : 6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928662" y="5214950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2928926" y="5214950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0066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66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Прямоугольник 48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0000">
                <a:schemeClr val="accent1">
                  <a:lumMod val="20000"/>
                  <a:lumOff val="80000"/>
                </a:schemeClr>
              </a:gs>
              <a:gs pos="50000">
                <a:schemeClr val="accent3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3270" y="1165214"/>
            <a:ext cx="3458664" cy="512130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43608" y="1437286"/>
            <a:ext cx="2664296" cy="648072"/>
          </a:xfrm>
          <a:prstGeom prst="roundRect">
            <a:avLst/>
          </a:prstGeom>
          <a:solidFill>
            <a:schemeClr val="bg1"/>
          </a:solidFill>
          <a:ln>
            <a:solidFill>
              <a:srgbClr val="B0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НВАРЬ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399798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925242" y="2313542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2714620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36774" y="2399797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925374" y="2313541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214546" y="2714620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944886" y="2399797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925506" y="2313541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14678" y="2714620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28662" y="3335902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925242" y="3249646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214414" y="3643314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936774" y="3335902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925374" y="3249646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214546" y="3643314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944886" y="3335902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2928926" y="3214686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214678" y="3643314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28662" y="4272006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925242" y="418575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214414" y="4572008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936774" y="4272006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1925374" y="418575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214546" y="4572008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944886" y="4272006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2928926" y="418575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3214678" y="4572008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936774" y="5208110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2214546" y="5500702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000100" y="357166"/>
            <a:ext cx="2664296" cy="576064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ПРОВЕРКА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928794" y="5099623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929322" y="282356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50:10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5929322" y="857232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63 : 9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929322" y="1425364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45 : 5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929322" y="1996868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14 : 7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5929322" y="2568372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24 : 8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5929322" y="3139876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56 : 7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Стрелка вправо 46">
            <a:hlinkClick r:id="" action="ppaction://hlinkshowjump?jump=nextslide"/>
          </p:cNvPr>
          <p:cNvSpPr/>
          <p:nvPr/>
        </p:nvSpPr>
        <p:spPr>
          <a:xfrm>
            <a:off x="8389718" y="6429396"/>
            <a:ext cx="540000" cy="214314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928662" y="5214950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2928926" y="5214950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4" name="Рисунок 53" descr="41993044_3115.jpg"/>
          <p:cNvPicPr>
            <a:picLocks noChangeAspect="1"/>
          </p:cNvPicPr>
          <p:nvPr/>
        </p:nvPicPr>
        <p:blipFill>
          <a:blip r:embed="rId4">
            <a:grayscl/>
          </a:blip>
          <a:srcRect l="8222" t="11429" r="7501" b="11429"/>
          <a:stretch>
            <a:fillRect/>
          </a:stretch>
        </p:blipFill>
        <p:spPr>
          <a:xfrm>
            <a:off x="4913315" y="3857628"/>
            <a:ext cx="3587775" cy="24838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5" name="Рисунок 54" descr="41993044_3115.jpg"/>
          <p:cNvPicPr>
            <a:picLocks noChangeAspect="1"/>
          </p:cNvPicPr>
          <p:nvPr/>
        </p:nvPicPr>
        <p:blipFill>
          <a:blip r:embed="rId4"/>
          <a:srcRect l="8222" t="11429" r="7501" b="11429"/>
          <a:stretch>
            <a:fillRect/>
          </a:stretch>
        </p:blipFill>
        <p:spPr>
          <a:xfrm>
            <a:off x="4929190" y="3873958"/>
            <a:ext cx="3571901" cy="248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0066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66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5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Прямоугольник 48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0000">
                <a:schemeClr val="accent1">
                  <a:lumMod val="20000"/>
                  <a:lumOff val="80000"/>
                </a:schemeClr>
              </a:gs>
              <a:gs pos="50000">
                <a:schemeClr val="accent3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3270" y="1165214"/>
            <a:ext cx="3458664" cy="512130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43608" y="1437286"/>
            <a:ext cx="2664296" cy="648072"/>
          </a:xfrm>
          <a:prstGeom prst="roundRect">
            <a:avLst/>
          </a:prstGeom>
          <a:solidFill>
            <a:schemeClr val="bg1"/>
          </a:solidFill>
          <a:ln>
            <a:solidFill>
              <a:srgbClr val="B0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ЯБРЬ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399798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925242" y="2313542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2714620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36774" y="2399797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925374" y="2313541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214546" y="2714620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944886" y="2399797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925506" y="2313541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14678" y="2714620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28662" y="3335902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925242" y="3249646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214414" y="3643314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936774" y="3335902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925374" y="3249646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214546" y="3643314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944886" y="3335902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2928926" y="3214686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214678" y="3643314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28662" y="4272006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925242" y="418575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214414" y="4572008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936774" y="4272006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1925374" y="418575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214546" y="4572008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944886" y="4272006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2928926" y="418575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3214678" y="4572008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936774" y="5208110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2214546" y="5500702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000100" y="357166"/>
            <a:ext cx="2664296" cy="576064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ПРОВЕРКА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928794" y="5099623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929322" y="282356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56 : 8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5929322" y="857232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54 : 9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929322" y="1425364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45 : 9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929322" y="1996868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36 : 4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5929322" y="2568372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24 : 8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5929322" y="3139876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64 : 8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Стрелка вправо 46">
            <a:hlinkClick r:id="" action="ppaction://hlinkshowjump?jump=nextslide"/>
          </p:cNvPr>
          <p:cNvSpPr/>
          <p:nvPr/>
        </p:nvSpPr>
        <p:spPr>
          <a:xfrm>
            <a:off x="8389718" y="6429396"/>
            <a:ext cx="540000" cy="214314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928662" y="5214950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2928926" y="5214950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0" name="Рисунок 49" descr="41993044_3115.jpg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4857752" y="3929066"/>
            <a:ext cx="3643338" cy="22796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8" name="Рисунок 47" descr="41993044_311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2" y="3929066"/>
            <a:ext cx="3653451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0066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66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5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Прямоугольник 48"/>
          <p:cNvSpPr/>
          <p:nvPr/>
        </p:nvSpPr>
        <p:spPr>
          <a:xfrm>
            <a:off x="142844" y="71414"/>
            <a:ext cx="8858312" cy="6715148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0000">
                <a:schemeClr val="accent1">
                  <a:lumMod val="20000"/>
                  <a:lumOff val="80000"/>
                </a:schemeClr>
              </a:gs>
              <a:gs pos="50000">
                <a:schemeClr val="accent3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3270" y="1165214"/>
            <a:ext cx="3458664" cy="512130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00100" y="1437286"/>
            <a:ext cx="2742574" cy="648072"/>
          </a:xfrm>
          <a:prstGeom prst="roundRect">
            <a:avLst/>
          </a:prstGeom>
          <a:solidFill>
            <a:schemeClr val="bg1"/>
          </a:solidFill>
          <a:ln>
            <a:solidFill>
              <a:srgbClr val="B0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НТЯБРЬ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399798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925242" y="2313542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2714620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36774" y="2399797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925374" y="2313541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214546" y="2714620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44886" y="2399797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925506" y="2313541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14678" y="2714620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28662" y="3335902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925242" y="3249646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214414" y="3643314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936774" y="3335902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925374" y="3249646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214546" y="3643314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944886" y="3335902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2928926" y="3214686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214678" y="3643314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28662" y="4272006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925242" y="418575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214414" y="4572008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936774" y="4272006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1925374" y="418575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214546" y="4572008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944886" y="4272006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2928926" y="418575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3214678" y="4572008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936774" y="5208110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2214546" y="5500702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000100" y="357166"/>
            <a:ext cx="2664296" cy="576064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ПРОВЕРКА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928794" y="5099623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929322" y="142852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16 : 4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5929322" y="642918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45 : 9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929322" y="1142984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24 : 8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929322" y="1643050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63 : 9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5929322" y="2143116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 : 6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5929322" y="2643182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54 : 6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Стрелка вправо 46">
            <a:hlinkClick r:id="" action="ppaction://hlinkshowjump?jump=nextslide"/>
          </p:cNvPr>
          <p:cNvSpPr/>
          <p:nvPr/>
        </p:nvSpPr>
        <p:spPr>
          <a:xfrm>
            <a:off x="8389718" y="6429396"/>
            <a:ext cx="540000" cy="214314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5929322" y="3143248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18 : 9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928662" y="5214950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2928926" y="5214950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5" name="Рисунок 54" descr="41993044_3115.jpg"/>
          <p:cNvPicPr>
            <a:picLocks noChangeAspect="1"/>
          </p:cNvPicPr>
          <p:nvPr/>
        </p:nvPicPr>
        <p:blipFill>
          <a:blip r:embed="rId4" cstate="screen">
            <a:grayscl/>
          </a:blip>
          <a:stretch>
            <a:fillRect/>
          </a:stretch>
        </p:blipFill>
        <p:spPr>
          <a:xfrm>
            <a:off x="5276907" y="4214818"/>
            <a:ext cx="3039075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4" name="Рисунок 53" descr="41993044_3115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286380" y="4189407"/>
            <a:ext cx="3024000" cy="24016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6" name="Скругленный прямоугольник 55"/>
          <p:cNvSpPr/>
          <p:nvPr/>
        </p:nvSpPr>
        <p:spPr>
          <a:xfrm>
            <a:off x="5929322" y="3643314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40 : 5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0066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66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5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3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25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Прямоугольник 48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0000">
                <a:schemeClr val="accent1">
                  <a:lumMod val="20000"/>
                  <a:lumOff val="80000"/>
                </a:schemeClr>
              </a:gs>
              <a:gs pos="50000">
                <a:schemeClr val="accent3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3270" y="1165214"/>
            <a:ext cx="3458664" cy="512130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43608" y="1437286"/>
            <a:ext cx="2664296" cy="648072"/>
          </a:xfrm>
          <a:prstGeom prst="roundRect">
            <a:avLst/>
          </a:prstGeom>
          <a:solidFill>
            <a:schemeClr val="bg1"/>
          </a:solidFill>
          <a:ln>
            <a:solidFill>
              <a:srgbClr val="B00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КТЯБРЬ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399798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925242" y="2313542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2714620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36774" y="2399797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925374" y="2313541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214546" y="2714620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944886" y="2399797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925506" y="2313541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14678" y="2714620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28662" y="3335902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925242" y="3249646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214414" y="3643314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936774" y="3335902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925374" y="3249646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214546" y="3643314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944886" y="3335902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2928926" y="3214686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214678" y="3643314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28662" y="4272006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925242" y="418575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214414" y="4572008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936774" y="4272006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1925374" y="418575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214546" y="4572008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944886" y="4272006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2928926" y="418575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3214678" y="4572008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1936774" y="5208110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2214546" y="5500702"/>
            <a:ext cx="504056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000100" y="357166"/>
            <a:ext cx="2664296" cy="576064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ПРОВЕРКА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928794" y="5099623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929322" y="214290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35 : 7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5929322" y="714356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21 : 7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929322" y="1214422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56 : 7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929322" y="1714488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40:10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5929322" y="2214554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54 : 9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5929322" y="2714620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63 : 7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Стрелка вправо 46">
            <a:hlinkClick r:id="" action="ppaction://hlinkshowjump?jump=nextslide"/>
          </p:cNvPr>
          <p:cNvSpPr/>
          <p:nvPr/>
        </p:nvSpPr>
        <p:spPr>
          <a:xfrm>
            <a:off x="8389718" y="6429396"/>
            <a:ext cx="540000" cy="214314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5929322" y="3214686"/>
            <a:ext cx="1440000" cy="432000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42 : 6</a:t>
            </a:r>
            <a:endParaRPr lang="ru-RU" sz="36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928662" y="5214950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2928926" y="5214950"/>
            <a:ext cx="864096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4" name="Рисунок 53" descr="04851.jpg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5072066" y="3786190"/>
            <a:ext cx="3429029" cy="259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5" name="Рисунок 54" descr="0485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066" y="3786190"/>
            <a:ext cx="3429029" cy="259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clrVal>
                                              <a:srgbClr val="000066"/>
                                            </p:clrVal>
                                          </p:val>
                                        </p:tav>
                                        <p:tav tm="0">
                                          <p:val>
                                            <p:clrVal>
                                              <a:srgbClr val="000066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441</Words>
  <Application>Microsoft Office PowerPoint</Application>
  <PresentationFormat>Экран (4:3)</PresentationFormat>
  <Paragraphs>256</Paragraphs>
  <Slides>11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Алёна</dc:creator>
  <cp:lastModifiedBy>Алёна</cp:lastModifiedBy>
  <cp:revision>23</cp:revision>
  <dcterms:created xsi:type="dcterms:W3CDTF">2016-10-27T02:06:38Z</dcterms:created>
  <dcterms:modified xsi:type="dcterms:W3CDTF">2018-12-15T03:56:11Z</dcterms:modified>
</cp:coreProperties>
</file>