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9" r:id="rId3"/>
    <p:sldId id="265" r:id="rId4"/>
    <p:sldId id="264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2B01"/>
    <a:srgbClr val="B94900"/>
    <a:srgbClr val="712703"/>
    <a:srgbClr val="92300F"/>
    <a:srgbClr val="A9915D"/>
    <a:srgbClr val="AD9861"/>
    <a:srgbClr val="8A733F"/>
    <a:srgbClr val="FCFCE9"/>
    <a:srgbClr val="F5F1BF"/>
    <a:srgbClr val="B39E6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70" d="100"/>
          <a:sy n="70" d="100"/>
        </p:scale>
        <p:origin x="-128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11438" y="890854"/>
            <a:ext cx="58548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Фестиваль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     творческих работ «Осенняя фантазия»</a:t>
            </a:r>
          </a:p>
          <a:p>
            <a:pPr algn="ctr"/>
            <a:r>
              <a:rPr lang="ru-RU" sz="2400" b="1" dirty="0" smtClean="0">
                <a:ln w="19050">
                  <a:noFill/>
                </a:ln>
                <a:solidFill>
                  <a:srgbClr val="C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Художественная композиция «Осенний букет» </a:t>
            </a:r>
            <a:endParaRPr lang="ru-RU" sz="2400" dirty="0"/>
          </a:p>
        </p:txBody>
      </p:sp>
      <p:pic>
        <p:nvPicPr>
          <p:cNvPr id="9" name="Рисунок 8" descr="C:\Users\Пользователь\Desktop\фото лето-сентябрь\127___09\IMG_1444.JPG"/>
          <p:cNvPicPr/>
          <p:nvPr/>
        </p:nvPicPr>
        <p:blipFill>
          <a:blip r:embed="rId3" cstate="print"/>
          <a:srcRect l="8451" t="5002" r="20854" b="2778"/>
          <a:stretch>
            <a:fillRect/>
          </a:stretch>
        </p:blipFill>
        <p:spPr bwMode="auto">
          <a:xfrm>
            <a:off x="3659874" y="2556680"/>
            <a:ext cx="4706203" cy="41238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02610" y="2715610"/>
            <a:ext cx="275002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ea typeface="Tahoma" panose="020B0604030504040204" pitchFamily="34" charset="0"/>
                <a:cs typeface="Tahoma" panose="020B0604030504040204" pitchFamily="34" charset="0"/>
              </a:rPr>
              <a:t>Автор: </a:t>
            </a:r>
            <a:r>
              <a:rPr lang="ru-RU" b="1" dirty="0" err="1" smtClean="0">
                <a:ea typeface="Tahoma" panose="020B0604030504040204" pitchFamily="34" charset="0"/>
                <a:cs typeface="Tahoma" panose="020B0604030504040204" pitchFamily="34" charset="0"/>
              </a:rPr>
              <a:t>Аманжулова</a:t>
            </a:r>
            <a:r>
              <a:rPr lang="ru-RU" b="1" dirty="0" smtClean="0">
                <a:ea typeface="Tahoma" panose="020B0604030504040204" pitchFamily="34" charset="0"/>
                <a:cs typeface="Tahoma" panose="020B0604030504040204" pitchFamily="34" charset="0"/>
              </a:rPr>
              <a:t> И.Ю.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ea typeface="Tahoma" panose="020B0604030504040204" pitchFamily="34" charset="0"/>
                <a:cs typeface="Tahoma" panose="020B0604030504040204" pitchFamily="34" charset="0"/>
              </a:rPr>
              <a:t>учитель начальных классов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ea typeface="Tahoma" panose="020B0604030504040204" pitchFamily="34" charset="0"/>
                <a:cs typeface="Tahoma" panose="020B0604030504040204" pitchFamily="34" charset="0"/>
              </a:rPr>
              <a:t>МКОУ БСОШ № 2, 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ea typeface="Tahoma" panose="020B0604030504040204" pitchFamily="34" charset="0"/>
                <a:cs typeface="Tahoma" panose="020B0604030504040204" pitchFamily="34" charset="0"/>
              </a:rPr>
              <a:t>учащиеся 4 класса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225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22626" y="1241945"/>
            <a:ext cx="2920621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Приготовили  подходящие овощи для букета: свеклу, морковь, баклажаны, лук, редис, чеснок, кабачки перец, кукурузу, стручковую фасоль, горох,  артишок, картофель, огурец, цветную капусту, брокколи.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Для декора: листья капусты,  кисти рябины, душистую зелень.</a:t>
            </a:r>
          </a:p>
          <a:p>
            <a:endParaRPr lang="ru-RU" sz="24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 descr="C:\Users\Пользователь\Desktop\фото лето-сентябрь\127___09\IMG_143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657" y="1875925"/>
            <a:ext cx="4714663" cy="36923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709683" y="586852"/>
            <a:ext cx="4367284" cy="129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Мы решили составить осеннюю композицию «осенним букетом» из овощей.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68285" y="764274"/>
            <a:ext cx="2702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 этап- подготовка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01733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6620" y="580665"/>
            <a:ext cx="740637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ru-RU" dirty="0" smtClean="0"/>
              <a:t>Разложили на партах все плоды, ягоды и зелень. За основу взяли чудную корзину, довольно большую и  стали составлять букет  насколько нам хватило фантазии и овощей.</a:t>
            </a:r>
          </a:p>
        </p:txBody>
      </p:sp>
      <p:pic>
        <p:nvPicPr>
          <p:cNvPr id="2049" name="Picture 1" descr="C:\Users\Пользователь\Desktop\фото лето-сентябрь\127___09\IMG_1439.JPG"/>
          <p:cNvPicPr>
            <a:picLocks noChangeAspect="1" noChangeArrowheads="1"/>
          </p:cNvPicPr>
          <p:nvPr/>
        </p:nvPicPr>
        <p:blipFill>
          <a:blip r:embed="rId3" cstate="print"/>
          <a:srcRect t="34716" r="7373"/>
          <a:stretch>
            <a:fillRect/>
          </a:stretch>
        </p:blipFill>
        <p:spPr bwMode="auto">
          <a:xfrm>
            <a:off x="996287" y="2115402"/>
            <a:ext cx="7371140" cy="38964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1733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67678" y="1181167"/>
            <a:ext cx="3475821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 smtClean="0"/>
          </a:p>
          <a:p>
            <a:pPr marL="457200" indent="-457200">
              <a:lnSpc>
                <a:spcPct val="150000"/>
              </a:lnSpc>
            </a:pPr>
            <a:r>
              <a:rPr lang="ru-RU" dirty="0" smtClean="0"/>
              <a:t>Следующим этапом сборки было дополнение в букет овощей средних размеров, бобовых, кукурузы, разных видов капусты. Некоторые овощи и фрукты нанизывали  на шпажки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 descr="C:\Users\Пользователь\Desktop\фото лето-сентябрь\127___09\IMG_144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149" y="2279177"/>
            <a:ext cx="4872251" cy="38623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895832" y="464022"/>
            <a:ext cx="2538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 этап - сборка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859809" y="859809"/>
            <a:ext cx="3207224" cy="129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Сначала  на дно корзины уложили крупные плоды,  чередуя по цвету и форме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733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6" name="Рисунок 5" descr="C:\Users\Пользователь\Desktop\фото лето-сентябрь\127___09\IMG_1444.JPG"/>
          <p:cNvPicPr/>
          <p:nvPr/>
        </p:nvPicPr>
        <p:blipFill>
          <a:blip r:embed="rId3" cstate="print"/>
          <a:srcRect l="8451" t="5002" r="20854" b="2778"/>
          <a:stretch>
            <a:fillRect/>
          </a:stretch>
        </p:blipFill>
        <p:spPr bwMode="auto">
          <a:xfrm>
            <a:off x="1241946" y="887106"/>
            <a:ext cx="4899546" cy="4796062"/>
          </a:xfrm>
          <a:prstGeom prst="ellipse">
            <a:avLst/>
          </a:prstGeom>
          <a:ln w="63500" cap="rnd">
            <a:solidFill>
              <a:srgbClr val="C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277971" y="1722112"/>
            <a:ext cx="1992573" cy="4619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Присоединили к овощам веточки зелени и гроздья рябины и винограда.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Вот такая композиция у нас получилась  под названием «Осенний букет»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68288" y="900752"/>
            <a:ext cx="2988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 этап-оформление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85225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36727" y="962803"/>
            <a:ext cx="4776715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ru-RU" dirty="0" smtClean="0"/>
              <a:t>Со своей работой мы приняли участие в школьной и районной выставках.</a:t>
            </a:r>
          </a:p>
        </p:txBody>
      </p:sp>
      <p:pic>
        <p:nvPicPr>
          <p:cNvPr id="6" name="Рисунок 5" descr="C:\Users\Пользователь\Desktop\фото лето-сентябрь\127___09\IMG_1466.JPG"/>
          <p:cNvPicPr/>
          <p:nvPr/>
        </p:nvPicPr>
        <p:blipFill>
          <a:blip r:embed="rId3" cstate="print"/>
          <a:srcRect l="11105" t="8368" r="5385"/>
          <a:stretch>
            <a:fillRect/>
          </a:stretch>
        </p:blipFill>
        <p:spPr bwMode="auto">
          <a:xfrm>
            <a:off x="1255594" y="2579427"/>
            <a:ext cx="3985146" cy="3281717"/>
          </a:xfrm>
          <a:prstGeom prst="rect">
            <a:avLst/>
          </a:prstGeom>
          <a:ln>
            <a:solidFill>
              <a:srgbClr val="972B0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Пользователь\Desktop\фото лето-сентябрь\127___09\IMG_1448.JPG"/>
          <p:cNvPicPr>
            <a:picLocks noChangeAspect="1" noChangeArrowheads="1"/>
          </p:cNvPicPr>
          <p:nvPr/>
        </p:nvPicPr>
        <p:blipFill>
          <a:blip r:embed="rId4" cstate="print"/>
          <a:srcRect l="16317" t="5367" r="13512" b="3432"/>
          <a:stretch>
            <a:fillRect/>
          </a:stretch>
        </p:blipFill>
        <p:spPr bwMode="auto">
          <a:xfrm>
            <a:off x="6073254" y="2156346"/>
            <a:ext cx="2197289" cy="3807726"/>
          </a:xfrm>
          <a:prstGeom prst="rect">
            <a:avLst/>
          </a:prstGeom>
          <a:ln>
            <a:solidFill>
              <a:srgbClr val="972B0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572000" y="436727"/>
            <a:ext cx="4148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4 этап – презентация  работы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01733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469</TotalTime>
  <Words>211</Words>
  <Application>Microsoft Office PowerPoint</Application>
  <PresentationFormat>Экран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Пользователь</cp:lastModifiedBy>
  <cp:revision>67</cp:revision>
  <dcterms:created xsi:type="dcterms:W3CDTF">2013-11-19T05:52:05Z</dcterms:created>
  <dcterms:modified xsi:type="dcterms:W3CDTF">2018-10-14T09:04:36Z</dcterms:modified>
</cp:coreProperties>
</file>