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  <p:sldMasterId id="2147483720" r:id="rId2"/>
  </p:sldMasterIdLst>
  <p:notesMasterIdLst>
    <p:notesMasterId r:id="rId11"/>
  </p:notesMasterIdLst>
  <p:sldIdLst>
    <p:sldId id="266" r:id="rId3"/>
    <p:sldId id="256" r:id="rId4"/>
    <p:sldId id="262" r:id="rId5"/>
    <p:sldId id="261" r:id="rId6"/>
    <p:sldId id="264" r:id="rId7"/>
    <p:sldId id="263" r:id="rId8"/>
    <p:sldId id="265" r:id="rId9"/>
    <p:sldId id="258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5060" autoAdjust="0"/>
  </p:normalViewPr>
  <p:slideViewPr>
    <p:cSldViewPr>
      <p:cViewPr>
        <p:scale>
          <a:sx n="90" d="100"/>
          <a:sy n="90" d="100"/>
        </p:scale>
        <p:origin x="-312" y="-1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1E2F95-7CC9-4B8E-8F1E-A6A35E47F949}" type="datetimeFigureOut">
              <a:rPr lang="ru-RU" smtClean="0"/>
              <a:pPr/>
              <a:t>18.02.2018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6E3A85-856F-4563-A0AF-9297D0ACC7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44713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6E3A85-856F-4563-A0AF-9297D0ACC783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53122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BB114-0030-425D-84F4-A0B6D2C9A63A}" type="datetimeFigureOut">
              <a:rPr lang="ru-RU" smtClean="0"/>
              <a:pPr/>
              <a:t>18.02.2018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8E55E-5F78-42DE-B4CF-C20173FB2B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BB114-0030-425D-84F4-A0B6D2C9A63A}" type="datetimeFigureOut">
              <a:rPr lang="ru-RU" smtClean="0"/>
              <a:pPr/>
              <a:t>18.02.2018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8E55E-5F78-42DE-B4CF-C20173FB2B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BB114-0030-425D-84F4-A0B6D2C9A63A}" type="datetimeFigureOut">
              <a:rPr lang="ru-RU" smtClean="0"/>
              <a:pPr/>
              <a:t>18.02.2018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8E55E-5F78-42DE-B4CF-C20173FB2B81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BB114-0030-425D-84F4-A0B6D2C9A63A}" type="datetimeFigureOut">
              <a:rPr lang="ru-RU" smtClean="0"/>
              <a:pPr/>
              <a:t>18.02.2018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8E55E-5F78-42DE-B4CF-C20173FB2B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BB114-0030-425D-84F4-A0B6D2C9A63A}" type="datetimeFigureOut">
              <a:rPr lang="ru-RU" smtClean="0"/>
              <a:pPr/>
              <a:t>18.02.2018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8E55E-5F78-42DE-B4CF-C20173FB2B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BB114-0030-425D-84F4-A0B6D2C9A63A}" type="datetimeFigureOut">
              <a:rPr lang="ru-RU" smtClean="0"/>
              <a:pPr/>
              <a:t>18.02.2018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8E55E-5F78-42DE-B4CF-C20173FB2B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BB114-0030-425D-84F4-A0B6D2C9A63A}" type="datetimeFigureOut">
              <a:rPr lang="ru-RU" smtClean="0"/>
              <a:pPr/>
              <a:t>18.02.2018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8E55E-5F78-42DE-B4CF-C20173FB2B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BB114-0030-425D-84F4-A0B6D2C9A63A}" type="datetimeFigureOut">
              <a:rPr lang="ru-RU" smtClean="0"/>
              <a:pPr/>
              <a:t>18.02.2018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8E55E-5F78-42DE-B4CF-C20173FB2B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BB114-0030-425D-84F4-A0B6D2C9A63A}" type="datetimeFigureOut">
              <a:rPr lang="ru-RU" smtClean="0"/>
              <a:pPr/>
              <a:t>18.02.2018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8E55E-5F78-42DE-B4CF-C20173FB2B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BB114-0030-425D-84F4-A0B6D2C9A63A}" type="datetimeFigureOut">
              <a:rPr lang="ru-RU" smtClean="0"/>
              <a:pPr/>
              <a:t>18.02.2018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8E55E-5F78-42DE-B4CF-C20173FB2B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BB114-0030-425D-84F4-A0B6D2C9A63A}" type="datetimeFigureOut">
              <a:rPr lang="ru-RU" smtClean="0"/>
              <a:pPr/>
              <a:t>18.02.2018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8E55E-5F78-42DE-B4CF-C20173FB2B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BB114-0030-425D-84F4-A0B6D2C9A63A}" type="datetimeFigureOut">
              <a:rPr lang="ru-RU" smtClean="0"/>
              <a:pPr/>
              <a:t>18.02.2018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8E55E-5F78-42DE-B4CF-C20173FB2B8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BB114-0030-425D-84F4-A0B6D2C9A63A}" type="datetimeFigureOut">
              <a:rPr lang="ru-RU" smtClean="0"/>
              <a:pPr/>
              <a:t>18.02.2018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8E55E-5F78-42DE-B4CF-C20173FB2B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BB114-0030-425D-84F4-A0B6D2C9A63A}" type="datetimeFigureOut">
              <a:rPr lang="ru-RU" smtClean="0"/>
              <a:pPr/>
              <a:t>18.02.2018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8E55E-5F78-42DE-B4CF-C20173FB2B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BB114-0030-425D-84F4-A0B6D2C9A63A}" type="datetimeFigureOut">
              <a:rPr lang="ru-RU" smtClean="0"/>
              <a:pPr/>
              <a:t>18.02.2018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8E55E-5F78-42DE-B4CF-C20173FB2B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BB114-0030-425D-84F4-A0B6D2C9A63A}" type="datetimeFigureOut">
              <a:rPr lang="ru-RU" smtClean="0"/>
              <a:pPr/>
              <a:t>18.02.2018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8E55E-5F78-42DE-B4CF-C20173FB2B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BB114-0030-425D-84F4-A0B6D2C9A63A}" type="datetimeFigureOut">
              <a:rPr lang="ru-RU" smtClean="0"/>
              <a:pPr/>
              <a:t>18.02.2018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8E55E-5F78-42DE-B4CF-C20173FB2B8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BB114-0030-425D-84F4-A0B6D2C9A63A}" type="datetimeFigureOut">
              <a:rPr lang="ru-RU" smtClean="0"/>
              <a:pPr/>
              <a:t>18.02.2018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8E55E-5F78-42DE-B4CF-C20173FB2B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BB114-0030-425D-84F4-A0B6D2C9A63A}" type="datetimeFigureOut">
              <a:rPr lang="ru-RU" smtClean="0"/>
              <a:pPr/>
              <a:t>18.02.2018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8E55E-5F78-42DE-B4CF-C20173FB2B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BB114-0030-425D-84F4-A0B6D2C9A63A}" type="datetimeFigureOut">
              <a:rPr lang="ru-RU" smtClean="0"/>
              <a:pPr/>
              <a:t>18.02.2018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8E55E-5F78-42DE-B4CF-C20173FB2B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BB114-0030-425D-84F4-A0B6D2C9A63A}" type="datetimeFigureOut">
              <a:rPr lang="ru-RU" smtClean="0"/>
              <a:pPr/>
              <a:t>18.02.2018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8E55E-5F78-42DE-B4CF-C20173FB2B8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BB114-0030-425D-84F4-A0B6D2C9A63A}" type="datetimeFigureOut">
              <a:rPr lang="ru-RU" smtClean="0"/>
              <a:pPr/>
              <a:t>18.02.2018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8E55E-5F78-42DE-B4CF-C20173FB2B8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8F6BB114-0030-425D-84F4-A0B6D2C9A63A}" type="datetimeFigureOut">
              <a:rPr lang="ru-RU" smtClean="0"/>
              <a:pPr/>
              <a:t>18.02.2018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56B8E55E-5F78-42DE-B4CF-C20173FB2B8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6BB114-0030-425D-84F4-A0B6D2C9A63A}" type="datetimeFigureOut">
              <a:rPr lang="ru-RU" smtClean="0"/>
              <a:pPr/>
              <a:t>18.02.2018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B8E55E-5F78-42DE-B4CF-C20173FB2B8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3.xml"/><Relationship Id="rId1" Type="http://schemas.openxmlformats.org/officeDocument/2006/relationships/audio" Target="file:///H:\&#1086;&#1090;&#1082;&#1088;&#1099;&#1090;&#1099;&#1081;%20&#1091;&#1088;&#1086;&#1082;\angry.mp3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angry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4419600" y="370998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03648" y="980728"/>
            <a:ext cx="6575648" cy="2234679"/>
          </a:xfrm>
        </p:spPr>
        <p:txBody>
          <a:bodyPr>
            <a:normAutofit/>
          </a:bodyPr>
          <a:lstStyle/>
          <a:p>
            <a:r>
              <a:rPr lang="ru-RU" sz="6600" dirty="0" smtClean="0">
                <a:solidFill>
                  <a:srgbClr val="FFFF00"/>
                </a:solidFill>
              </a:rPr>
              <a:t>Компьютерные игры</a:t>
            </a:r>
            <a:endParaRPr lang="ru-RU" sz="6600" dirty="0">
              <a:solidFill>
                <a:srgbClr val="FFFF00"/>
              </a:solidFill>
            </a:endParaRPr>
          </a:p>
        </p:txBody>
      </p:sp>
      <p:sp>
        <p:nvSpPr>
          <p:cNvPr id="3" name="AutoShape 2" descr="https://cdn.scratch.mit.edu/static/site/projects/thumbnails/1169/8041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356992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375" y="2708920"/>
            <a:ext cx="381000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5024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385" y="4293096"/>
            <a:ext cx="7466013" cy="2273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3528" y="1859340"/>
            <a:ext cx="87849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buClr>
                <a:srgbClr val="31B6FD"/>
              </a:buClr>
              <a:buSzPct val="100000"/>
            </a:pPr>
            <a:r>
              <a:rPr lang="ru-RU" sz="4800" dirty="0">
                <a:solidFill>
                  <a:srgbClr val="073E87"/>
                </a:solidFill>
              </a:rPr>
              <a:t>Программы в </a:t>
            </a:r>
            <a:r>
              <a:rPr lang="ru-RU" sz="4800" dirty="0" err="1" smtClean="0">
                <a:solidFill>
                  <a:srgbClr val="073E87"/>
                </a:solidFill>
              </a:rPr>
              <a:t>Скретче</a:t>
            </a:r>
            <a:r>
              <a:rPr lang="ru-RU" sz="4800" dirty="0" smtClean="0">
                <a:solidFill>
                  <a:srgbClr val="073E87"/>
                </a:solidFill>
              </a:rPr>
              <a:t> – как конструктор </a:t>
            </a:r>
            <a:r>
              <a:rPr lang="ru-RU" sz="4800" dirty="0" err="1" smtClean="0">
                <a:solidFill>
                  <a:srgbClr val="073E87"/>
                </a:solidFill>
              </a:rPr>
              <a:t>Лего</a:t>
            </a:r>
            <a:endParaRPr lang="ru-RU" sz="4800" dirty="0">
              <a:solidFill>
                <a:srgbClr val="073E87"/>
              </a:solidFill>
            </a:endParaRPr>
          </a:p>
        </p:txBody>
      </p:sp>
      <p:sp>
        <p:nvSpPr>
          <p:cNvPr id="5" name="Заголовок 2"/>
          <p:cNvSpPr txBox="1">
            <a:spLocks/>
          </p:cNvSpPr>
          <p:nvPr/>
        </p:nvSpPr>
        <p:spPr>
          <a:xfrm>
            <a:off x="467544" y="304064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5400" dirty="0">
                <a:solidFill>
                  <a:srgbClr val="FFFF00"/>
                </a:solidFill>
              </a:rPr>
              <a:t>Как создать компьютерную игру?</a:t>
            </a:r>
            <a:endParaRPr lang="ru-RU" sz="5400" dirty="0">
              <a:solidFill>
                <a:srgbClr val="FFFF00"/>
              </a:solidFill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382137" y="3549439"/>
            <a:ext cx="4909943" cy="658001"/>
            <a:chOff x="382137" y="3493827"/>
            <a:chExt cx="4909943" cy="658001"/>
          </a:xfrm>
        </p:grpSpPr>
        <p:sp>
          <p:nvSpPr>
            <p:cNvPr id="7" name="Полилиния 6"/>
            <p:cNvSpPr/>
            <p:nvPr/>
          </p:nvSpPr>
          <p:spPr>
            <a:xfrm>
              <a:off x="382137" y="3493827"/>
              <a:ext cx="4776717" cy="464024"/>
            </a:xfrm>
            <a:custGeom>
              <a:avLst/>
              <a:gdLst>
                <a:gd name="connsiteX0" fmla="*/ 0 w 4776717"/>
                <a:gd name="connsiteY0" fmla="*/ 95534 h 464024"/>
                <a:gd name="connsiteX1" fmla="*/ 27296 w 4776717"/>
                <a:gd name="connsiteY1" fmla="*/ 354842 h 464024"/>
                <a:gd name="connsiteX2" fmla="*/ 177421 w 4776717"/>
                <a:gd name="connsiteY2" fmla="*/ 464024 h 464024"/>
                <a:gd name="connsiteX3" fmla="*/ 4653887 w 4776717"/>
                <a:gd name="connsiteY3" fmla="*/ 436728 h 464024"/>
                <a:gd name="connsiteX4" fmla="*/ 4776717 w 4776717"/>
                <a:gd name="connsiteY4" fmla="*/ 300251 h 464024"/>
                <a:gd name="connsiteX5" fmla="*/ 4763069 w 4776717"/>
                <a:gd name="connsiteY5" fmla="*/ 40943 h 464024"/>
                <a:gd name="connsiteX6" fmla="*/ 4162567 w 4776717"/>
                <a:gd name="connsiteY6" fmla="*/ 0 h 464024"/>
                <a:gd name="connsiteX7" fmla="*/ 3548418 w 4776717"/>
                <a:gd name="connsiteY7" fmla="*/ 136477 h 464024"/>
                <a:gd name="connsiteX8" fmla="*/ 668741 w 4776717"/>
                <a:gd name="connsiteY8" fmla="*/ 81886 h 464024"/>
                <a:gd name="connsiteX9" fmla="*/ 232012 w 4776717"/>
                <a:gd name="connsiteY9" fmla="*/ 136477 h 464024"/>
                <a:gd name="connsiteX10" fmla="*/ 0 w 4776717"/>
                <a:gd name="connsiteY10" fmla="*/ 95534 h 464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776717" h="464024">
                  <a:moveTo>
                    <a:pt x="0" y="95534"/>
                  </a:moveTo>
                  <a:lnTo>
                    <a:pt x="27296" y="354842"/>
                  </a:lnTo>
                  <a:lnTo>
                    <a:pt x="177421" y="464024"/>
                  </a:lnTo>
                  <a:lnTo>
                    <a:pt x="4653887" y="436728"/>
                  </a:lnTo>
                  <a:lnTo>
                    <a:pt x="4776717" y="300251"/>
                  </a:lnTo>
                  <a:lnTo>
                    <a:pt x="4763069" y="40943"/>
                  </a:lnTo>
                  <a:lnTo>
                    <a:pt x="4162567" y="0"/>
                  </a:lnTo>
                  <a:lnTo>
                    <a:pt x="3548418" y="136477"/>
                  </a:lnTo>
                  <a:lnTo>
                    <a:pt x="668741" y="81886"/>
                  </a:lnTo>
                  <a:lnTo>
                    <a:pt x="232012" y="136477"/>
                  </a:lnTo>
                  <a:lnTo>
                    <a:pt x="0" y="955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2580" y="3516828"/>
              <a:ext cx="4889500" cy="635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0" name="Группа 9"/>
          <p:cNvGrpSpPr/>
          <p:nvPr/>
        </p:nvGrpSpPr>
        <p:grpSpPr>
          <a:xfrm>
            <a:off x="6516216" y="3417080"/>
            <a:ext cx="2413000" cy="635000"/>
            <a:chOff x="6516216" y="3406447"/>
            <a:chExt cx="2413000" cy="635000"/>
          </a:xfrm>
        </p:grpSpPr>
        <p:sp>
          <p:nvSpPr>
            <p:cNvPr id="9" name="Полилиния 8"/>
            <p:cNvSpPr/>
            <p:nvPr/>
          </p:nvSpPr>
          <p:spPr>
            <a:xfrm>
              <a:off x="6602819" y="3444949"/>
              <a:ext cx="2232837" cy="467832"/>
            </a:xfrm>
            <a:custGeom>
              <a:avLst/>
              <a:gdLst>
                <a:gd name="connsiteX0" fmla="*/ 31897 w 2232837"/>
                <a:gd name="connsiteY0" fmla="*/ 95693 h 467832"/>
                <a:gd name="connsiteX1" fmla="*/ 0 w 2232837"/>
                <a:gd name="connsiteY1" fmla="*/ 404037 h 467832"/>
                <a:gd name="connsiteX2" fmla="*/ 340241 w 2232837"/>
                <a:gd name="connsiteY2" fmla="*/ 467832 h 467832"/>
                <a:gd name="connsiteX3" fmla="*/ 680483 w 2232837"/>
                <a:gd name="connsiteY3" fmla="*/ 425302 h 467832"/>
                <a:gd name="connsiteX4" fmla="*/ 2232837 w 2232837"/>
                <a:gd name="connsiteY4" fmla="*/ 446567 h 467832"/>
                <a:gd name="connsiteX5" fmla="*/ 2232837 w 2232837"/>
                <a:gd name="connsiteY5" fmla="*/ 95693 h 467832"/>
                <a:gd name="connsiteX6" fmla="*/ 1254641 w 2232837"/>
                <a:gd name="connsiteY6" fmla="*/ 53163 h 467832"/>
                <a:gd name="connsiteX7" fmla="*/ 935665 w 2232837"/>
                <a:gd name="connsiteY7" fmla="*/ 0 h 467832"/>
                <a:gd name="connsiteX8" fmla="*/ 606055 w 2232837"/>
                <a:gd name="connsiteY8" fmla="*/ 95693 h 467832"/>
                <a:gd name="connsiteX9" fmla="*/ 31897 w 2232837"/>
                <a:gd name="connsiteY9" fmla="*/ 95693 h 467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32837" h="467832">
                  <a:moveTo>
                    <a:pt x="31897" y="95693"/>
                  </a:moveTo>
                  <a:lnTo>
                    <a:pt x="0" y="404037"/>
                  </a:lnTo>
                  <a:lnTo>
                    <a:pt x="340241" y="467832"/>
                  </a:lnTo>
                  <a:lnTo>
                    <a:pt x="680483" y="425302"/>
                  </a:lnTo>
                  <a:lnTo>
                    <a:pt x="2232837" y="446567"/>
                  </a:lnTo>
                  <a:lnTo>
                    <a:pt x="2232837" y="95693"/>
                  </a:lnTo>
                  <a:lnTo>
                    <a:pt x="1254641" y="53163"/>
                  </a:lnTo>
                  <a:lnTo>
                    <a:pt x="935665" y="0"/>
                  </a:lnTo>
                  <a:lnTo>
                    <a:pt x="606055" y="95693"/>
                  </a:lnTo>
                  <a:lnTo>
                    <a:pt x="31897" y="956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16216" y="3406447"/>
              <a:ext cx="2413000" cy="635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764286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4.44444E-6 L 0.06024 0.2013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03" y="100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4.81481E-6 L -0.61233 0.3050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625" y="15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9" y="1916832"/>
            <a:ext cx="8424936" cy="4032448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Провести рыцаря через </a:t>
            </a:r>
            <a:r>
              <a:rPr lang="ru-RU" sz="4000" dirty="0" smtClean="0"/>
              <a:t>лабиринт </a:t>
            </a:r>
            <a:r>
              <a:rPr lang="ru-RU" sz="4000" dirty="0" smtClean="0"/>
              <a:t>на свидание с принцессой</a:t>
            </a:r>
            <a:r>
              <a:rPr lang="ru-RU" sz="4000" dirty="0" smtClean="0"/>
              <a:t>, </a:t>
            </a:r>
            <a:r>
              <a:rPr lang="ru-RU" sz="4000" dirty="0" smtClean="0"/>
              <a:t>не </a:t>
            </a:r>
            <a:r>
              <a:rPr lang="ru-RU" sz="4000" dirty="0" smtClean="0"/>
              <a:t>столкнуться с привидением </a:t>
            </a:r>
            <a:r>
              <a:rPr lang="ru-RU" sz="4000" dirty="0" smtClean="0"/>
              <a:t>и по пути собрать 5 </a:t>
            </a:r>
            <a:r>
              <a:rPr lang="ru-RU" sz="4000" dirty="0" smtClean="0"/>
              <a:t>бонусов</a:t>
            </a:r>
            <a:endParaRPr lang="ru-RU" sz="4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6000" dirty="0" smtClean="0">
                <a:solidFill>
                  <a:srgbClr val="FFFF00"/>
                </a:solidFill>
              </a:rPr>
              <a:t>Заказчик просит написать игру:</a:t>
            </a:r>
            <a:endParaRPr lang="ru-RU" sz="6000" dirty="0">
              <a:solidFill>
                <a:srgbClr val="FFFF00"/>
              </a:solidFill>
            </a:endParaRPr>
          </a:p>
        </p:txBody>
      </p:sp>
      <p:sp>
        <p:nvSpPr>
          <p:cNvPr id="4" name="Сердце 3"/>
          <p:cNvSpPr/>
          <p:nvPr/>
        </p:nvSpPr>
        <p:spPr>
          <a:xfrm>
            <a:off x="4136184" y="5198136"/>
            <a:ext cx="857256" cy="714380"/>
          </a:xfrm>
          <a:prstGeom prst="heart">
            <a:avLst/>
          </a:prstGeom>
          <a:solidFill>
            <a:srgbClr val="FF0000"/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B2B2B2"/>
              </a:clrFrom>
              <a:clrTo>
                <a:srgbClr val="B2B2B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2810" y="4601453"/>
            <a:ext cx="1499150" cy="2139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B2B2B2"/>
              </a:clrFrom>
              <a:clrTo>
                <a:srgbClr val="B2B2B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537840" y="4640239"/>
            <a:ext cx="2410424" cy="2217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B2B2B2"/>
              </a:clrFrom>
              <a:clrTo>
                <a:srgbClr val="B2B2B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918010" y="4221088"/>
            <a:ext cx="2451979" cy="22593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97048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2"/>
          <p:cNvSpPr txBox="1">
            <a:spLocks/>
          </p:cNvSpPr>
          <p:nvPr/>
        </p:nvSpPr>
        <p:spPr>
          <a:xfrm>
            <a:off x="755576" y="116632"/>
            <a:ext cx="7931224" cy="17225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6600" dirty="0" smtClean="0">
                <a:solidFill>
                  <a:srgbClr val="FFFF00"/>
                </a:solidFill>
              </a:rPr>
              <a:t>Большие игры не создать в одиночку!</a:t>
            </a:r>
            <a:endParaRPr lang="ru-RU" sz="6600" dirty="0">
              <a:solidFill>
                <a:srgbClr val="FFFF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9552" y="2348880"/>
            <a:ext cx="8208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/>
              <a:t>И мы с вами разделим работу на всех!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93286" y="4077072"/>
            <a:ext cx="8219256" cy="2308324"/>
          </a:xfrm>
          <a:prstGeom prst="rect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sz="4800" dirty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prstClr val="black"/>
                </a:solidFill>
              </a:rPr>
              <a:t>В итоге, каждая команда </a:t>
            </a:r>
            <a:r>
              <a:rPr lang="ru-RU" sz="4800" dirty="0" smtClean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prstClr val="black"/>
                </a:solidFill>
              </a:rPr>
              <a:t>будет работать только над своим кусочком игры</a:t>
            </a:r>
            <a:endParaRPr lang="ru-RU" sz="4800" dirty="0"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5199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dirty="0" smtClean="0"/>
              <a:t>Программа принцессы</a:t>
            </a:r>
          </a:p>
          <a:p>
            <a:r>
              <a:rPr lang="ru-RU" sz="4400" dirty="0" smtClean="0"/>
              <a:t>Программа приведения</a:t>
            </a:r>
          </a:p>
          <a:p>
            <a:r>
              <a:rPr lang="ru-RU" sz="4400" dirty="0" smtClean="0"/>
              <a:t>Программа бонусов</a:t>
            </a:r>
          </a:p>
          <a:p>
            <a:r>
              <a:rPr lang="ru-RU" sz="4400" dirty="0" smtClean="0"/>
              <a:t>Выигрыш и проигрыш</a:t>
            </a:r>
            <a:endParaRPr lang="ru-RU" sz="4400" dirty="0"/>
          </a:p>
        </p:txBody>
      </p:sp>
      <p:sp>
        <p:nvSpPr>
          <p:cNvPr id="4" name="Заголовок 2"/>
          <p:cNvSpPr txBox="1">
            <a:spLocks/>
          </p:cNvSpPr>
          <p:nvPr/>
        </p:nvSpPr>
        <p:spPr>
          <a:xfrm>
            <a:off x="755576" y="116632"/>
            <a:ext cx="7931224" cy="17225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6600" dirty="0" smtClean="0">
                <a:solidFill>
                  <a:srgbClr val="FFFF00"/>
                </a:solidFill>
              </a:rPr>
              <a:t>Нужны 4 команды!!!</a:t>
            </a:r>
            <a:endParaRPr lang="ru-RU" sz="66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3209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1772816"/>
            <a:ext cx="8856983" cy="4320480"/>
          </a:xfrm>
        </p:spPr>
        <p:txBody>
          <a:bodyPr>
            <a:no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4400" dirty="0" smtClean="0"/>
              <a:t>Изучить </a:t>
            </a:r>
            <a:r>
              <a:rPr lang="ru-RU" sz="4400" dirty="0" smtClean="0"/>
              <a:t>программу в </a:t>
            </a:r>
            <a:r>
              <a:rPr lang="ru-RU" sz="4400" dirty="0" err="1" smtClean="0"/>
              <a:t>Скретч</a:t>
            </a:r>
            <a:endParaRPr lang="ru-RU" sz="4400" dirty="0" smtClean="0"/>
          </a:p>
          <a:p>
            <a:pPr marL="457200" indent="-457200">
              <a:buFont typeface="+mj-lt"/>
              <a:buAutoNum type="arabicPeriod"/>
            </a:pPr>
            <a:r>
              <a:rPr lang="ru-RU" sz="4400" dirty="0" smtClean="0"/>
              <a:t>Посмотреть презентацию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4400" dirty="0" smtClean="0"/>
              <a:t>Дописать свой кусочек игры</a:t>
            </a:r>
            <a:endParaRPr lang="ru-RU" sz="4400" dirty="0" smtClean="0"/>
          </a:p>
          <a:p>
            <a:pPr marL="457200" indent="-457200">
              <a:buFont typeface="+mj-lt"/>
              <a:buAutoNum type="arabicPeriod"/>
            </a:pPr>
            <a:r>
              <a:rPr lang="ru-RU" sz="4400" dirty="0" smtClean="0"/>
              <a:t>Наклеить команды на плакат</a:t>
            </a:r>
            <a:endParaRPr lang="ru-RU" sz="4400" dirty="0" smtClean="0"/>
          </a:p>
          <a:p>
            <a:pPr marL="457200" indent="-457200">
              <a:buFont typeface="+mj-lt"/>
              <a:buAutoNum type="arabicPeriod"/>
            </a:pPr>
            <a:r>
              <a:rPr lang="ru-RU" sz="4400" dirty="0" smtClean="0"/>
              <a:t>Сохранить свои </a:t>
            </a:r>
            <a:r>
              <a:rPr lang="ru-RU" sz="4400" dirty="0" smtClean="0"/>
              <a:t>спрайты-персонажи </a:t>
            </a:r>
            <a:r>
              <a:rPr lang="ru-RU" sz="4400" dirty="0" smtClean="0"/>
              <a:t>для </a:t>
            </a:r>
            <a:r>
              <a:rPr lang="ru-RU" sz="4400" dirty="0" smtClean="0"/>
              <a:t>всех</a:t>
            </a:r>
            <a:endParaRPr lang="ru-RU" sz="4400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000" dirty="0" smtClean="0">
                <a:solidFill>
                  <a:srgbClr val="FFFF00"/>
                </a:solidFill>
              </a:rPr>
              <a:t>План действий?</a:t>
            </a:r>
            <a:endParaRPr lang="ru-RU" sz="80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26069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На свидании с принцессой</a:t>
            </a:r>
            <a:br>
              <a:rPr lang="ru-RU" dirty="0" smtClean="0"/>
            </a:br>
            <a:r>
              <a:rPr lang="ru-RU" dirty="0" smtClean="0"/>
              <a:t>самое главное – не молчать </a:t>
            </a:r>
            <a:r>
              <a:rPr lang="ru-RU" dirty="0" smtClean="0">
                <a:sym typeface="Wingdings" pitchFamily="2" charset="2"/>
              </a:rPr>
              <a:t>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755576" y="1844824"/>
            <a:ext cx="7992887" cy="3960440"/>
          </a:xfrm>
        </p:spPr>
        <p:txBody>
          <a:bodyPr>
            <a:normAutofit fontScale="70000" lnSpcReduction="20000"/>
          </a:bodyPr>
          <a:lstStyle/>
          <a:p>
            <a:r>
              <a:rPr lang="ru-RU" sz="4000" dirty="0" smtClean="0"/>
              <a:t>Чтобы рыцарь сказал что-то, применяют команду</a:t>
            </a:r>
            <a:br>
              <a:rPr lang="ru-RU" sz="4000" dirty="0" smtClean="0"/>
            </a:br>
            <a:r>
              <a:rPr lang="ru-RU" sz="4000" dirty="0" smtClean="0"/>
              <a:t> </a:t>
            </a:r>
          </a:p>
          <a:p>
            <a:pPr marL="0" indent="0">
              <a:buNone/>
            </a:pPr>
            <a:r>
              <a:rPr lang="ru-RU" sz="4000" dirty="0" smtClean="0"/>
              <a:t>   Результат будет такой:</a:t>
            </a:r>
          </a:p>
          <a:p>
            <a:pPr marL="0" indent="0">
              <a:buNone/>
            </a:pPr>
            <a:endParaRPr lang="ru-RU" sz="4000" dirty="0" smtClean="0"/>
          </a:p>
          <a:p>
            <a:pPr marL="0" indent="0">
              <a:buNone/>
            </a:pPr>
            <a:endParaRPr lang="ru-RU" sz="4000" dirty="0"/>
          </a:p>
          <a:p>
            <a:pPr marL="0" indent="0">
              <a:buNone/>
            </a:pP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 smtClean="0"/>
          </a:p>
          <a:p>
            <a:r>
              <a:rPr lang="ru-RU" sz="4000" dirty="0" smtClean="0"/>
              <a:t>Пусть ваш рыцарь продолжит за вас фразу: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619328"/>
            <a:ext cx="7921994" cy="978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2204864"/>
            <a:ext cx="2087488" cy="613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896" y="2680566"/>
            <a:ext cx="3285927" cy="20445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55521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453</TotalTime>
  <Words>113</Words>
  <Application>Microsoft Office PowerPoint</Application>
  <PresentationFormat>Экран (4:3)</PresentationFormat>
  <Paragraphs>27</Paragraphs>
  <Slides>8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8</vt:i4>
      </vt:variant>
    </vt:vector>
  </HeadingPairs>
  <TitlesOfParts>
    <vt:vector size="10" baseType="lpstr">
      <vt:lpstr>Волна</vt:lpstr>
      <vt:lpstr>Тема Office</vt:lpstr>
      <vt:lpstr>Презентация PowerPoint</vt:lpstr>
      <vt:lpstr>Компьютерные игры</vt:lpstr>
      <vt:lpstr>Презентация PowerPoint</vt:lpstr>
      <vt:lpstr>Заказчик просит написать игру:</vt:lpstr>
      <vt:lpstr>Презентация PowerPoint</vt:lpstr>
      <vt:lpstr>Презентация PowerPoint</vt:lpstr>
      <vt:lpstr>План действий?</vt:lpstr>
      <vt:lpstr>На свидании с принцессой самое главное – не молчать 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Компьютерные игры</dc:title>
  <dc:creator>Леночка</dc:creator>
  <cp:lastModifiedBy>Леночка</cp:lastModifiedBy>
  <cp:revision>23</cp:revision>
  <dcterms:created xsi:type="dcterms:W3CDTF">2018-01-17T10:26:32Z</dcterms:created>
  <dcterms:modified xsi:type="dcterms:W3CDTF">2018-02-18T16:14:56Z</dcterms:modified>
</cp:coreProperties>
</file>