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67" r:id="rId5"/>
    <p:sldId id="269" r:id="rId6"/>
    <p:sldId id="265" r:id="rId7"/>
    <p:sldId id="258" r:id="rId8"/>
    <p:sldId id="259" r:id="rId9"/>
    <p:sldId id="260" r:id="rId10"/>
    <p:sldId id="261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16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4:23:27.3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14730 9435 864,'-20'0'833,"20"0"160,0 0-480,0-21-225,0 21-192,0 0-32,0 0 64,-23 0-224,23-23 224,0 23-32,-21 0 0,21 0-64,0-20-32,0 20 0,-20-21 0,20 21 32,-21-21-32,21 21 32,0-20-64,0 20 32,-25-23-64,25 23 128,0 0-32,0-21-64,0 21 64,0 0-64,-19-21 32,19 21 64,0-20 129,0 20 159,0 0 192,0 0 97,0 0 96,0 0-225,0 0-384,0 0-64,0 0-256,0 0 481,0 0 127,0 0-224,0 0 224,0 20 1,0 1-193,19 23 32,27-3 1,-26 0-97,24 24 128,-24-22-288,22 17 160,-19-16-64,-3-3 0,1-18 32,0-2-96,-1-1-96,-20 1 128,23-21-160,-23 0 192,0 0 33,0 0 63,0 0 160,0 0-160,0 0-256,0 0 705,0 0-673,0-21 128,0 21-32,-23 0-96,23-20 128,0 20-96,-20-21-64,20 21 64,-21-23-64,21 2 0,-21-20 0,1 18-192,-3-16 256,2 18 64,0-22-128,1 1 128,-24-1-64,24 22 128,-1 0-160,-4 21-64,25-20 64,-19 20-193,19 0-31,-20 0 352,20 0-192,0 0 128,0 0 32,0 0-128,0 0 160,0 0-96,0 0 32,0 0 64,0 0 65,0 0 31,0 20 160,20 1-160,-1 0 96,6-1-63,16 3-129,-20 19 128,2 1-32,18-4-96,-20-18 0,2 23-160,-3-3 128,1-18-128,0-2 96,-1-1-32,-20-20 32,0 21-32,23-21 0,-23 0-96,0 0 64,0 0-288,0 0 448,0 0 128,0-21-288,-23 1 192,3-1-96,20-2 1,-21 2-33,0 1-96,1-24 64,-3 23-161,2-18-223,0-4 64,1 1 224,-3-1 0,2 1 320,1 22-256,-1-3 64,21 23 64,-25-21-224,25 21 192,-19 0-96,19 0 32,0-21-32,0 21 0,0 0-32,0 0 288,0 0-192,0 0 32,0 0-64,0 0-96,0 0 192,0 0 0,0 0-32,0 0 96,0 0-320,0 0 160,0 0 128,0 0 0,0 21 0,19 0-96,27 22 65,-26 19 63,24-18-96,-3 20 32,-20-25-64,22 5-96,-22-3 96,0-20-64,-1 2-32,-20-2 96,0-21-128,23 0 192,-23 0-96,0 0 64,0 0-96,0 0 64,0 0 0,-23 0-224,23-21 256,-20-2 96,20 2-96,-21 21-128,0-20 192,21-1-192,-20-2 64,20 2 32,-23 21-160,2-18 160,0-26-96,1 24 32,-3-22 32,2 19-96,1 3 96,-1-1 96,-4 0-160,25 1 96,-19-3-64,19 23-32,0 0 64,0 0-160,0-21 192,0 21-32,0 0-32,0 0 96,-20 0-64,20 0-32,0 0 96,0 0-160,0 0 64,0 0 32,0 0-97,0 0 129,0 0-32,0 0-32,0 0 129,0 0-97,0 0 0,0 0 96,0 0-96,0 0 160,0 0-32,0 0 128,0 0 32,0 0-159,0 0 159,0 0 0,0 0-352,0 21 96,0 2 0,-21-3-64,21 22 32,0-22-32,-21 3 32,21-2-32,-25 0-224,25-1 288,0-20-128,-18 23 64,18-23 64,0 0-32,0 0-321,0 0 97,0 0-64,0 0 480,0 0-224,0-23 96,0 3-32,0-1-96,0 0 96,18 21-32,-18-23-32,0 23 96,0-20-96,25-1-32,-25 0 160,21 1-160,-21-24 96,0 23-32,0 1 0,21 20 64,-21 0-96,0-23 0,0 23 160,0 0-192,0 0 128,0 0 32,0 0-64,0 0 225,0 0-257,0 0-129,0 23 290,0-3-193,0 1-65,0 0 258,0 22-225,-21-22 160,21 0-128,0-1-129,0 3 386,-21-23-289,21 21 96,0-21 0,0 0-96,0 0-64,0 21 31,0-21-63,0 0-32,0 0 96,0 0 128,0 0 0,0-21-64,0 21 96,0 0-64,0-21-32,0 21 0,21-23 32,-21 23 0,0-20 32,0-1-96,21 0 160,-21 1-128,0-3 32,0 2 32,0 21-64,0-21 64,0 21 0,0 0-96,0-20 128,0 20-64,0 0 64,0 0 64,0 0-128,0 0 64,0 0-64,0 0-32,0 0 96,0 0 0,0 0-32,0 0 129,0 0-129,0 0 0,0 0-32,0 0-96,20 0 192,-20 0-32,0 0 64,19 0-32,6 0-96,-4 0 32,-1 0 32,1 0 0,2 0 160,-23 0-128,20 0 65,1 20-65,0-20-96,2 0 32,-3 21 32,-20-21-32,21 0 96,-21 0-128,21 0 0,-21 0 64,20 0-32,-20 0 0,0 0 96,0 0-96,23 0 32,-23 0-96,0 0 32,0 0 96,0 0-192,0 0 64,0 0 192,0 0-256,0 0 192,-23 0-96,3-21 0,-1 21 64,0-20-128,-22 20-32,22 0 0,0 0-160,1 0 192,-3 0-160,2 0 63,21 0 33,-20 0 64,-1 0 64,21 0-32,-25 0 0,25 0 96,0 0-64,-19 0-32,19 0 96,0 0-32,0 0 32,0 0 33,0 0-33,0 0 32,0 0-128,0 0 96,19 0 64,-19 0 32,25 0 128,-4 0-32,-1 0 97,24 0 31,-24 0-31,1 0-161,0 0 96,2 0-192,-3 0 96,-20 0 0,21 0-63,-21 0-1,21 0-96,-21 0-64,0 0 128,0 0-160,0 0-128,0 0-1378,0 0-2882,0 0-8424</inkml:trace>
  <inkml:trace contextRef="#ctx0" brushRef="#br0" timeOffset="6068.1953">21384 11872 544,'0'0'2562,"0"0"-608,0 0 32,0 0-544,0 0-450,0 0-95,0 0-256,0 0 32,0 0 95,0 0-127,0 0-193,0 0 129,0 0-289,0 0 225,0 0 287,0 0-159,0 0-32,21 0-161,-1 0-96,-1 0 33,26-22-97,-24 22 128,0 0 129,22-21-193,-22 21 33,21-21-33,1 21-96,-22-21-32,22 1-128,-1 20 193,-22-23-257,24 2 64,-23 21 0,20 0-128,-20-20 96,1-1-32,-1 21-64,21-23 128,-22 23-64,3-21-64,-2 1 128,-1 20-192,1-21 160,0 21-32,2-23-64,-23 23 128,20 0-160,3-21 128,-4 21-64,-19-20-32,20 20 64,1-21-32,-21 0 0,23 21 64,0-22-96,-5 1 0,3 21 128,-21-21-192,21 0 128,4-1-64,-5 22 32,-20-21 32,19 0-64,2 0 32,-21 21 32,25-22-64,-5 1 32,-20 0 0,21 21-32,-21-20 64,0-3-32,19 23-32,-19-21 96,20 0-128,5 21 96,-25-20 0,21-1-128,0 21 192,-21-23-128,0 2 32,20 21 0,-20-20-32,23 20 64,-23-21-32,0-2-32,21 23 96,-21-20-96,0-1 32,20 0 64,-20 21-96,0-23 96,21 3-32,-21 20-32,0-21 128,0 0-128,21 21 32,-21-20 1,0-3-66,0 23 66,0-21-1,23 0-97,-23 21 98,0-20-66,0-3 66,0 23-33,0-21-33,20 21 33,-20-21 33,0 21-66,0-20 130,21 20-161,-21-23 31,0 23 130,0-21-161,0 21 96,0 0-64,0-20-1,21-1 66,-21-2-1,0 23-97,23-23 98,-23 23-66,0-20 33,0 20 65,0-21-162,20 0 194,-20 21-129,0 0 32,0-23 32,0 23-64,0-20 64,0 20-64,0-21-1,21 0 66,-21 21-33,0-23 0,0 23 64,0-20-128,0 20 96,0-21-32,21 21-32,-21-21 64,0 21-32,0-22-32,0 22 64,0-21-97,0 21 98,20-21-33,-20 0-33,0 1 130,0-3-161,0 23 64,0-21 64,0 21-96,0 0 64,0-20 0,0 20-128,0 0 160,0 0-96,0 0 0,0-21 96,0 21-96,0 0 32,0 0 32,0 0-64,0 0 128,0-23-160,0 23 32,0-21 96,23 21-128,-23 0 128,0-20-64,0 20-32,0-21 64,0 21-32,0 0-32,0 0 96,0-23-160,0 23 160,0-21-64,0 21-32,0 0 96,0-20-96,0 20 0,0-21 32,0 21-129,0 0 97,0-21-128,0 21 0,0-22 224,0 22-96,0 0 32,0 0 0,0 0 0,0 0-32,0 0 64,0 0-64,0 0 96,0 0-96,0 0 0,0 0 64,0 0-64,0 0 64,0 0 0,0 0-96,0 0 128,0 0-96,0 0 32,0 0 64,0 0-96,0 0 64,0 0 64,0 0-96,0 0 160,0 0-160,0 0 0,0 0 97,0 0-162,0 0 130,-23 0-33,23 0-64,0 0 64,-20 0-64,-1 22 64,0-22 0,1 21-64,-3 20 64,2-20-64,21 2 0,-21-23 128,1 21-160,-3-1 32,2 1 96,0-21-128,21 23 128,-20-2-64,-1-21-32,-2 20 64,3-20-64,20 21 32,-21-21 64,21 23-160,-21-23 128,21 0 32,-25 20-128,25-20 128,0 0-128,0 0 32,0 0 32,0 0-129,0 0 1,0 0 0,0 0-32,0 0 160,0 0-64,0 0 32,25 0 128,-4-20-160,0-3 96,-1 23 0,24-21-64,-24 1 96,1-1-96,0-2 32,2 2 64,-3 1-128,1-1 128,-21 21-64,21-23-64,-21 23 128,23-21-96,-23 21 0,20-20 96,-20 20-96,21 0 64,-21-21-32,0 21-32,0 0 96,0-21-128,21 21 96,-21 0-32,0 0-32,20-22 64,-20 22 0,0 0-128,0 0 192,0 0-128,0 0 64,0 0 128,0 0-256,0 0 224,0 0-64,0 0-64,0 0 161,0 0-194,0 0 66,0 0-33,0 0-65,0 0 130,0 0-33,0 0-129,0 0 162,0 0-130,0 0 65,0 0 97,0 0-129,0 0 128,23 0-64,-23 22-32,0-22 160,21 21-160,-21 0 64,21-21 64,-21 20-192,20 1 224,-20 23-32,21-24-96,-21 1 128,23 23-160,-23-24 64,20 24 33,-20-3-162,0-20 194,21 0-65,-21 22-96,21-22 128,-21-1-160,0 3 64,21-2 64,-21-21-160,0 21 160,0-21-96,22 0-32,-22 0 160,0 0-96,0 0 0,0 0 64,0 0-96,0 0 96,0 0 0,0 0-64,0 0 128,0 0-160,0 0 64,0 0 64,0 0-192,-22 0 96,22-21 64,0 21-128,-21-21 128,21 21-128,0 0 32,-21-23 128,21 23-224,-21-20 32,1-1 32,20 0-128,-23-1 95,23 1-63,-21 0 32,1 0 96,20 1-96,-21-3 160,21 2-96,-21 21-64,21 0 128,-23-20-128,23 20 32,0-21 96,0 21-128,-20-23 160,20 23-32,0-21-64,0 21 128,0 0-161,0 0 65,0 0 97,0 0-98,0 0 130,0 0-97,0 0-129,0 0 226,0 0-162,0 0 65,0 0 33,0 0-66,0 0 66,0 0-66,0 0 33,0 0 65,0 0-130,0-20 98,0 20-33,0 0-65,0 0 130,0 0-33,0 0-129,0 0 194,0 0-162,0 0 98,0 0 63,0 0-96,0 0 64,-21 0-64,21 0-96,-21 0 160,1 20-96,-3 1 32,2 23 64,0-24-128,-22 1 128,22 2-32,0-23-96,1 20 96,-1-20-64,-2 21 0,3-21 96,20 0-160,-21 0 160,21 0-64,0 0-64,0 0 96,0 0-64,0 0 0,0 0 96,0 0-128,0 0 96,0 0-129,0 0-63,0 0 128,0 0-32,0 0-32,0 0 64,0 0-160,0 0 224,0 0-64,21 0-32,-1 0 160,24-21-160,-24 1 96,22-3 0,1 23-64,-1-21 64,1 21-32,-22-20 0,0 20 32,-1 0-32,-20 0 0,23-21 32,-2 21-96,-21 0 128,0 0-64,21-23-64,-21 23 160,0 0-160,0 0 96,0 0 32,0 0-96,0 0 96,0 0-64,0 0 0,0 0 64,0 0-128,0 0 64,0 0 64,0 0-128,0 0 224,0 0-96,0 0-32,0 0 96,0 0-31,0 0-65,0 0 32,0 0-128,0 0 128,0 0-96,0 0-32,0 0 128,0 0-128,0 0 32,0 0 96,0 0-64,0 0 96,20 23 0,-20-2 0,0 20 224,21-18-192,2 18 0,-23-20 65,20 0-193,1 22 64,-21-22-32,21-1-96,-21 3 96,0-2-385,0 0-1216,0-21-3172,0 20-10377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4:32:42.9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11274 5660 832,'0'0'1570,"0"0"-193,0 0-256,0 0-384,0 0-225,0 0-255,0 0-193,0 0 448,0 0 705,0 0-32,0 0 353,0 0-481,0 0 0,0 0-32,0 0-192,0 0 63,0 0-255,0 0-193,0 0 129,0 0-161,0 0-63,0 0-97,0 0-128,-20 0 289,20 0-385,0 0-32,0 0 192,-21 0-256,21 0 160,-21-23 160,21 23-192,0 0 192,-21 0-128,21-21-96,0 21 289,0 0-321,-22 0 224,22 0-64,-21-20-160,21 20 256,-21 0-160,21 0 1,0 0 191,0-21-256,-20 21 64,20 0-32,0 0-160,0 0 256,0 0-192,-21-23-64,21 23 224,0 0-256,-23 0 160,23 0 64,0 0-224,-21 0 288,21 0-192,0-21-32,0 21 160,-20 0-160,20 0 128,-25 0 96,25 0-256,0 0 288,-21 0-96,21-20-160,0 20 289,-21 0-354,21 0 194,0 0 31,-22 0-257,22-21 322,-21 21-193,21 0-32,0 0 224,-21 0-288,21 0 192,0 0 64,0 0-224,0 0 224,-21-23-160,21 23-64,0 0 256,-20 0-320,20 0 192,0 0 96,-23 0-256,23 0 256,0-21-160,-21 21-64,21 0 224,-20 0-224,20 0 96,-21 0 96,21-20-256,-21 20 288,21 0-160,-21 0-32,21 0 192,0 0-224,-22-21 128,22 21 64,0 0-256,-21 0 320,21-21-160,-21 21-96,1 0 256,20 0-288,-23-22 192,2 22 0,0 0-192,21 0 256,-20 0-160,-1 0-64,-2-21 192,2 21-256,21 0 224,-20 0-32,-1 0-128,-4 0 224,25-21-128,-18 21-96,-3 0 256,0 0-288,0-21 160,-3 21 64,5 0-288,-2 0 320,1 0-160,-5 0-32,4-22 256,21 22-288,-19 0 128,-1 0 128,20 0-320,-23 0 288,0 0-192,2 0-32,3 0 192,-3-21-160,-2 21 96,0 0 160,3 0-256,20 0 192,-19 0-128,-4 0-64,23 0 160,-20-21-224,-3 21 128,2 0 128,0 0-288,1 0 320,-1 0-96,-2-21 32,3 21 353,-1 0-417,0 0 96,-22-22 64,22 22-352,-21 0 320,-1 0-160,22 0-128,-20 0 320,20 0-288,-22 0 96,43-21 96,0 21-224,-21 0 224,21 0-96,0 0-64,0 0 224,0 0-224,0 0 192,0 0 193,0 0-353,0 0 288,-21 0-32,21 0-32,0 0 257,-23 0-289,23 0 96,0 0 32,0 0-288,0 0 224,0 0-127,0 0-129,0 0 256,0 0-192,0 0 192,0 0 96,0 0-224,0 0 289,0 0-129,0 0-128,0 0 256,0 0-319,0 0 159,0 0-64,0 0-192,0 0 448,0-21-127,0 21-289,0 0 256,0 0-320,0 0 160,0 0 64,0 0-320,0 0 320,0 0-192,0 0-64,0 0 256,0 0-352,0 0 160,0 0 160,0 0-288,23 0 320,-23 0-160,0 0-128,21 0 352,-21 0-384,0 0 224,0 0 64,0 0-256,0 0 352,0 0-64,0 0-192,0 0 288,0 0-352,0 0 192,0 0 1,0 0-258,0 0 354,0 0-193,0 0-64,0 0 256,0 0-320,0 0 192,0 0 96,0 0-288,0 0 352,0 0-224,0 0-32,0 0 192,0 0-320,0 0 224,0 0 32,0 0-288,0 0 384,0 0-224,0 0-96,0 0 256,0 0-320,0 0 192,0 0 128,0 0-352,0 0 384,0 0-192,0 0-96,0 0 192,0 0-288,0 0 224,-21 0 32,21 0-257,0 0 321,0-20-192,-23 20-32,23 0 288,0 0-416,0 0 160,-20 0 96,20-21-288,-21 21 352,21 0-160,-21-23-96,1 23 256,-3 0-321,2-21 257,0 21 0,1 0-160,-5 0 288,4-20-192,3 20-64,-3 0 256,-4-21-256,4 21 128,1 0 64,20-23-224,-19 23 288,-2 0-160,-4-21-96,5 21 256,-1 0-320,2 0 224,-3-20 32,22 20-224,-23 0 288,23 0-192,-21 0-64,21-21 224,-17 21-320,17 0 192,-20 0 32,20-23-160,-23 23 256,2 0-224,1 0-1,20-20 226,-21 20-258,-2 0 97,2 0 96,1 0-256,-1-21 320,-4 21-160,6 0-64,19-21 224,-20 21-256,-1 0 192,0 0 0,-3 0-192,5-21 288,-2 21-192,0 0-96,-3 0 256,3 0-224,2-22 96,-1 22 160,-3 0-288,23 0 288,-23 0-160,2 0-96,1 0 256,1 0-320,-4-21 192,0 21 32,3 0-193,-1 0 258,0 0-161,1 0-65,-3 0 258,23 0-290,-21 0 129,-20 0 96,20-21-224,-2 21 256,2 0-128,1 0-32,-1 0 192,0 0-256,-1 0 160,1 0 0,-21-20-160,22 20 288,-1 0-224,-2 0-32,3 0 224,-22 0-288,19 0 192,3 0 32,-1 0-192,21 0 256,-21-23-160,-4 23-32,25 0 160,-18 0-192,18 0 96,-23 0 96,23 0-288,0 0 352,-23 0-192,2-21-96,21 21 288,-20 0-320,20 0 160,-21 0 96,0 0-288,21 0 288,-22 0-128,22 0-64,-21 0 192,0 0-224,21 0 128,-21 0 64,1 0-224,20 0 288,-23 0-160,23 0-32,-21 0 192,21-21-288,-20 21 192,-1 0 0,0 0-256,-2 0 320,3 0-128,-1 0-96,0 0 256,-4 0-224,25 0 128,-18 0 32,-3 0-192,21 0 256,-21 0-160,1 0-64,20 0 256,-25 0-288,6 0 128,-2 0 64,21 0-192,-20 0 288,-5 0-224,25 0 0,-21 0 192,3 0-256,-3 0 160,-25 0 0,26 0-225,-20 0 258,17 0-194,1 0 33,-18 0 224,40 0-224,-22 0 160,22 0-32,-21 0-128,21 0 192,0 0-96,0 0-64,-23 0 160,2 0-192,1 0 128,-1 0 32,0 0-192,-2 0 256,23 0-160,-20 0-32,-1-20 225,21 20-258,-21 0 97,1 0 65,-3 0-194,2-23 258,0 23-129,1 0-97,-1 0 258,-2 0-290,23 0 161,-21 0 33,1 0-226,-1-21 322,0 21-193,-1 0-65,1 0 226,0 0-258,-22 0 193,22 0-31,0 0-194,21 0 289,-41 0-192,18 0 0,2 0 192,1 0-224,-26 0 64,27 0 96,-1 0-192,-26 0 256,25 0-224,1 0 32,1 0 192,-26 0-224,24 0 128,0 0 32,3 0-192,18 0 224,-23 0-160,0 0 32,2 0 96,1 0-192,1 0 192,-4 0 0,0 0-192,3 0 288,20 0-192,-21 0-64,0 0 224,1 0-256,-1 0 192,21 0-32,-23 0-160,2 0 288,1 0-224,20-21 0,-21 21 224,21 0-320,-21 0 224,21 0 0,-23 0-192,3 0 224,-1 0-96,0 0-64,21-20 160,-20 20-192,-3 0 128,2 0 0,0 0-160,21 0 288,-43-23-256,22 23 0,1 0 160,-22 0-224,19 0 128,-18 0 32,-5 0-128,7-21 192,-2 21-96,-3 0-32,3 0 128,-24-20-224,22 20 160,-19 0 0,18-21-96,1 21 160,1-21-64,-1 21-64,2-23 160,-1 23-192,-1-20 128,22 20-32,-20 0-64,18-21 128,-23 21-128,26 0-32,-20-21 128,17 21-193,1 0 161,22 0 0,-21 0-224,2 0 256,-4 0-192,3 0 32,-3 0 192,2 0-256,1 21 160,-1-21 96,0 21-224,-2-21 256,3 20-128,-1 3 0,0-23 160,1 21-192,20-21 128,-23 21 32,23-21-192,0 0 160,-21 0-96,21 0 0,0 0 96,-21 20-192,21-20 128,-20 21 64,-1 2-160,21-23 192,-23 20-96,2 1-64,1 0 192,-1 2-224,0 18 128,-1-20 0,1 2-128,21-3 160,0-20-64,0 21-32,-21 0 160,21 1-224,0-1 128,-21 0 0,21 0-96,0-21 192,0 0-160,0 20 0,0-20 128,0 0-224,0 0 192,0 0 0,0 23-192,0-23 256,0 21-128,0-1-32,0 1 160,-24-21-224,24 23 128,0-23 32,0 0-160,0 0 256,0 0-192,0 0 0,0 0 160,0 0-224,0 0 96,0 0-96,0 0-320,0 0-193,0 0-1217,0 0-1409,0-23 321,-19 2-738,19 1-1248,0-1 960</inkml:trace>
  <inkml:trace contextRef="#ctx0" brushRef="#br0" timeOffset="848.1674">3393 4749 480,'-25'-23'1089,"25"23"-512,0 0-129,0-21-32,0 21-31,0 0 448,0 0-225,0 0 129,0 0 512,0 0-32,0 0-64,0 0 32,0 0-224,0 0-224,0 0-417,0 0 1,0 0-65,0 0-32,0 0 224,0 0-95,0 0 191,0 0 97,0 0-449,0 0 513,0 21-65,0-21-319,25 23 159,-25 18-256,21-20-128,-21 1 33,20 20-226,-20-21 194,0-1-33,0 3-161,0-2 226,21-21-129,-21 20 0,0-20 160,0 0-224,0 0 128,0 0 0,0 21-160,0-21 192,0 23-160,0-23 32,0 21 96,-21-21-128,21 0 128,0 0-64,0 0 0,0 0 64,0 0-64,0 0 32,0 0 32,0 0-192,0 0 96,0 0 128,0 0-160,0 20 192,0-20-160,0 0 32,0 0 128,0 0-192,0 0 160,0 0 96,0 0-224,0 0 128,0 0-64,0 0 0,21 0 225,-21-20-193,43-1 0,-22-23 0,21 24-128,-20-24 224,20 3-256,-1 20 96,-18 0 32,18-1-96,-20 1 128,0 21 32,-21 0-192,23 0 224,-23-21-160,0 21 64,0 0 96,0 0-128,0 0 160,0 0 0,0 0-192,0 0 128,0 0-160,0 0-64,0 0 0,0 0-448,0 0-898,0 0-2626,0 0-4003</inkml:trace>
  <inkml:trace contextRef="#ctx0" brushRef="#br0" timeOffset="13942.7448">8984 11152 3074,'0'-21'929,"0"21"801,0 0-513,-19 0-320,19 0-321,0 0-191,0 0-97,0 0 449,-22 0-65,22 0-223,0-23 320,0 23-353,-23 0 129,23 0-65,0 0-160,-21 0 225,21 0-129,-17 0-224,17-21 97,-20 21-225,-3 0 256,2 0-32,1 0-256,-1-20 193,-2 20 63,2 0 0,1 0-96,-26 0-224,27-21 160,-22 21 129,-4 0-225,5-23 128,-5 23-128,5 0 0,-3-20 256,-1 20-256,5-21 128,-27 21 0,24-21-31,-1 21 127,1 0-160,1 0-32,-23-23 224,22 23-192,-22 0-64,2-20 64,-2 20-256,0 0 256,-3-21-160,3 21 0,2 0 192,-2 0-256,2-21 320,18 21-31,24 0-161,-22 0 320,19 0-224,-18 0 0,20 0 128,-22 0-160,1 0 96,-22 0-95,-2 0-162,6 0 194,-6 0-97,-19 0 32,2 0 160,-2 21-256,0-21 96,-21 0 0,21 21-160,-20-21 224,20 20-160,-21 3 64,21-2 96,-2 20-192,3-18 256,1-2-64,19-1-160,-1-20 192,3 21-128,-2 2 0,2-23 96,-2 0-128,22 21 64,-1-21 64,1 0-192,-22 0 224,23 0-160,-3 0-64,3-21 192,-5 21-256,28 0 128,-24 0 64,22 0-160,-5 0 192,-15 0-64,20 0-32,-5 21 224,4-21-320,2 0 160,-1 20 0,-26-20-96,26 0 192,-20 21-64,17-21-96,1 0 160,1 21-160,0-21 0,0 0-32,21 0-320,0 0-97,-20 0-512,20 0-1121,0 0-800,-23 0-1571,23 0-4866</inkml:trace>
  <inkml:trace contextRef="#ctx0" brushRef="#br0" timeOffset="14880.9295">4878 10856 2017,'0'0'449,"0"0"736,0 0 384,0 0-832,-25 0 0,25 0-225,0 0 129,0 0 320,0 0-32,0 0-193,-19 20-63,-2 1-257,1 0 97,-5-1-33,-15 3-191,20-2 63,-26 20-320,26-18 128,-20-2-32,17-1-64,1 1 193,1-21-65,0 23-128,0-2 64,1-21-128,20 20 32,-23-20 32,23 0-160,-21 21 160,1-21-64,20 21 0,-21 2 128,0-23-192,-2 20 128,3-20 0,20 0-128,-21 21 128,0-21 32,21 0-96,-20 21 225,-3-21-1,0 22 64,0-22 0,23 0-320,-20 21 224,1-21-95,19 0-97,0 0 160,0 0-160,0 0 32,0 0 128,0 0-192,0 0 160,0 0-64,0 0-96,0 0 128,0 0-128,0 0-32,0 0 64,0 0-256,0 0 224,0 0 0,0 0-128,0 0 352,0 0-192,19 21 32,1-21 96,26 21-192,-3-21 352,19 22 32,-18-22-224,18 21 257,2-21-193,23 21 128,-27-21 33,6 0-129,-1 0 32,-24 0-96,3 0-64,-24 21 192,1-21-288,0 0 32,-21 0 128,0 22-256,0-22 128,0 0-32,0 0-384,0 0-481,0 0-2178,0 0-5541</inkml:trace>
  <inkml:trace contextRef="#ctx0" brushRef="#br0" timeOffset="19096.7651">13941 13442 1024,'-20'0'257,"1"0"319,19 0 673,0 0-864,0 0-193,0 0 64,0 0 97,0 0 607,0 0 65,0 0 32,0 0 257,0 0-417,0 0-161,0 0 353,0 0-288,0 0-64,0 0-129,-21 0-255,21 0 191,0 0-288,-22 0-63,22 0 127,-23 0-320,2 0 288,2 0-64,-1 0-160,-3 21 289,-20-21-1,24 20-224,-25 3 128,1-2-320,-19 0 225,18-1-65,-18 3-160,19-2 224,1 0-128,-1-1 32,1 1 32,1 2-128,-3 18 192,3-20-128,-2 2-128,-20-3 192,-1 22-128,19-19 0,-15 18 128,14-20-224,7-1 192,-7 3 0,5-2-160,-1 0 192,-1-1-192,-19 3 64,18-2 64,-18 20-128,-2-18 192,23-2-64,-3-1-64,3 1 224,-24 0-192,24 2 0,-2-3 96,1-20-160,1 21 128,-24 0-64,20 2-64,6-23 192,-3 20-224,-1 1 32,1 0 320,-3 1-256,5-22 129,18 21 159,-22 0-192,23 0 224,-20-21-192,41 22-128,-23-22 160,2 0-288,21 21 192,-20-21-128,-1 0 0,21 21 128,-43-1-128,22 1 64,0 2 96,-20-2-224,-3-1 224,3 1-96,-1 23-64,-1-24 224,2 1-160,20 2 0,-2-3 129,-18-20-193,16 23 160,25-23-64,0 0-193,0 0 226,0 0-162,0 0 65,0 0 96,0 0-192,0 0 64,0 0-256,0 0-673,0 0-1057,0 0-2370,0 0-673</inkml:trace>
  <inkml:trace contextRef="#ctx0" brushRef="#br0" timeOffset="19762.8901">11191 14544 576,'0'-21'1441,"0"21"-31,0 0-33,0 0 289,0 0-673,0 0-161,0 0 33,-22 0-416,1 21-129,21-1 353,-21 1-385,1 2 288,-1-2-191,-2 20-129,-18 3 192,16-24-95,4 24 95,0-24-288,-1 24 0,1-23 193,0 1-129,0-1 256,1 0 33,20 0-417,-23-21 160,23 22-192,-21-22-128,21 0 192,0 21-224,0-21 32,0 0 128,0 0-352,0 0 224,0 0-160,0 0 96,0 0 224,0 0-96,0 0 192,0 0 64,0 0-256,0 0 224,0 0-63,0 0-161,21 0 256,2 0 32,-3 0 64,1 0 129,21 0-289,1 0 160,3-21-159,18-1-33,-43 1 64,20 0-224,2 0 64,-22 21 32,21-22-192,-42 22 192,20 0-224,-20 0-192,0 0-257,0 0-1056,0 0-1346,0 0-4164</inkml:trace>
  <inkml:trace contextRef="#ctx0" brushRef="#br0" timeOffset="25455.0163">12950 3305 448,'0'-21'2723,"0"21"-417,0 0-32,0 0-865,0 0-544,0 0-417,0 0-384,20 0 257,1 0 319,-21 0 65,43-22 0,-22 22-353,0-21 129,0 21 31,22 0-288,-22-21 193,-1 21-257,24-20 96,-23 20 0,20-23-192,-20 23 64,22-19-64,-22 19-31,20 0 159,3 0-32,-3 0 64,3 0 96,18 0-95,-19 0 127,1 0-160,18 0-64,-19 0 96,20 0-127,-1 0 63,-17 0 64,15 0-224,-14 0 160,14 0-96,-14 0-32,18 0 224,-2 0-95,2 19-1,23-19 128,-23 0-224,17 0 160,-15 23-64,19-23-160,-21 0 161,-22 20-161,1 1 32,19-21 160,-18 21-192,-3-21 224,21 22-32,3-22 0,-1 21 0,-2-21-159,4 21 95,19-21 32,-25 21-224,6-1 224,-1-20 0,-3 23-160,2-2 128,0-1-64,-2 1-64,2 2 160,1-2-256,-24-1 192,23 1 32,-2 2-128,3-2 321,-3 20-129,23-20 0,-19 22 96,15-22-224,3 22 65,-19-22-65,20 20-128,-23-18 224,2 19-192,-2 1 32,4-1 128,-26-1-192,26-18 160,-27 18-96,27 3-32,-26-3 192,5 3-224,-5-1 192,5-1 0,-3 22-96,1-21 64,-1-22 0,1 20-192,-22 3 256,20-23-224,3 20 96,-24-18 65,22 18-162,-19-20 194,20 22-161,-24-22 32,26 0 128,-24 2-192,22-3 128,-22 1 0,21 0-128,-20 1 192,-1-22-160,21 21 64,-22 0 160,3 0-160,-23-21 64,21 0 64,-21 20-192,0-20 160,0 0-96,0 0 32,20 0 161,-20 0-225,0 0 160,0 0 64,0 0-128,0 0 224,0 0-127,0 0-65,0 0 96,0 0-288,0 0 160,0 0 32,0 0-160,0 0 320,0 0-224,0 0 0,0 0 161,0 0-289,0 0 96,0 0 32,0 0-160,0 0 256,0 0-160,0 0-64,0 0 256,0 0-256,0 0 128,0 0 64,0 0-96,0 0 160,0 0-160,0 0-64,0 0 160,0 0-192,0 0 96,0 0 0,0 0-128,0 0 256,0 0-224,0 0 32,0 0 128,0 0-160,0 0 64,0 0 64,0 0-160,0 0 160,0 0-96,0 0 0,0 0 96,0 0-160,0 0 96,0 0 64,0 0-192,0 0 256,0 0-192,0 0 64,0 0 96,0 0-256,21 0 192,-21 0 32,0 0-160,0 0 192,0 0-96,0 0-96,0 0 192,0 0-192,0 0 128,0 0 32,0 0-160,0 0 192,0 0-96,0 0-96,0 0 192,0 0-160,0 0 96,0 0-32,0 0-128,0 0 192,0 0-128,0 0 0,0 0 128,0 0-192,0 0 160,0 0-64,0 0-96,0 0 160,0 0-64,21 0 32,2 0 32,-3 0-128,1 0 128,20 0 0,-18 0-64,-2 0 64,20 0-64,-20 0 0,23 0 128,-22 0-224,18 0 160,-20 0 0,26 0-128,-7 0 224,7 0-192,-7 0 64,7 0 32,-5 0-96,-1 0 64,5 0 32,-4 0-96,3 0 160,-23 0-128,43 0-32,-23 0 128,3 23-128,-3-23 96,1 0-32,1 0-32,-1 0 96,1 0-96,-2 0 32,1 21 64,1-21-160,-1 0 128,-22 20 0,24-20-96,-3 21 160,3-21-128,-1 23 0,-3-2 96,5-21-192,-5 20 192,-20 1 0,26 2-160,-7-2 192,27-1-128,-26 1 0,5 0 96,20 1-128,-24-1 128,2 0-32,20 22-96,-22-22 160,23 0-128,-22 0 32,1 22 96,19-22-192,-18-1 96,18 24 32,-17-23-128,-5 20 128,3 3-128,19-3 96,-16 2 64,-5-1-160,3 22 128,-3 0-32,23-22-64,-22 22 128,24 0-96,-27-2 0,7 2 64,14 1-128,-14-3 160,-7 2-64,6 23-32,16-23 128,-16-2-128,-3 2-32,22 21 160,-21-21-160,-1-1 96,22 1 0,-43-21-96,20 19 192,2 3-160,-22-24 32,21 23 96,1 0-160,-22-22 128,-1 22-32,22 0-64,-19-2 96,-3 3-128,3-1 64,-4-2 64,-19-19-192,20 22 128,1-3 32,-21-19-128,23 19 160,-23 3-128,0-1 32,0 0 96,0-2-160,0 2 128,0 0 0,0-1-128,0 1 224,-23 2-192,2-4 32,1-18 128,20 20-160,-19-23 96,19 3-32,-23-3-32,3 1 96,20 1-96,-23-2 32,23 3 96,-21-23-256,0 22 256,1-1-64,-1-1-96,-2-18 160,3 18-160,-1-20 96,0 22 64,0-22-224,-1 23 192,22-24-32,-21 1-96,21 0 192,-21-1-224,21 3 128,0-2 32,-20 0-128,20-1 160,-21 3-96,-2 16-128,2-18 192,1 2-128,20 18 32,-21-20 96,21 2-192,-21-2 224,21-1-160,-23-20-128,23 21 256,0-21-192,0 0 128,-20 0 64,20 21-193,-21 1 194,0-1-97,-1 21-33,1-20 130,0-1-194,0 21 33,21-42 96,-24 22-128,5 20 224,19-22-128,-21 1-64,0 2 224,21-2-224,-20-1 96,-5 1 32,6 23-128,-1-3 128,-26 2-64,25-22-96,3 21 288,-3 1-288,-25-2 160,26-18 32,-20-2-192,18 0 288,-1-1-192,2 3-32,0-2 192,-3 0-256,5-21 192,-2 20 0,0 3-128,1-23 160,-24 23-128,24-23-32,-26 21 160,7-21-192,-5 20 128,1 1 0,3-21-160,-26 23 256,25-3-160,-24-20-64,24 21 256,-2-21-256,1 21 128,1 2 0,-3-23-160,3 20 224,-1-20-96,20 0-96,-20 21 224,-1-21-192,1 0 64,-3 0 32,5 21-192,-1-21 320,-2 23-192,1-23-96,-3 20 256,5-20-288,-5 0 224,5 21-32,-3-21-160,-1 21 224,3-21-160,-3 0-32,5 0 192,16 20-256,-20-20 160,1 0 0,1 0-160,-2 23 288,1-23-160,-22 0 0,22 21 128,-22-21-224,0 0 128,23 21 64,-24-21-160,3 0 192,19 0-128,-19 0 0,-2 0 128,-3 0-224,5 0 192,-2 20-32,0-20-160,2 0 224,-3 0-128,3 23-32,-2-23 192,2 0-256,-2 0 192,0 0-32,1 0-160,-21 0 256,19 0-160,-1 0-32,4 0 160,-2 0-256,0 21 192,1-21 0,20 0-160,-23 20 224,6-20-160,14 0 64,7 0 64,-27 0-160,26 0 128,-26 0 0,4 0-129,0 21 162,-5-21-97,5 0-1,-2 0 130,2 23-226,-2-23 194,0 0-33,4 0-129,-27 0 226,2 0-226,23 0 97,-23 0 65,20 0-162,-17 0 33,17 0-32,1 0-64,2 0 192,-2 0-128,-21 0 32,19 0 128,6 0-160,-5 0 128,-1 21-32,6-21-64,-6 0 128,4 0-128,-2 20 32,-1-20 96,3 0-128,21 21 128,-23-21-64,22 0-32,-22 0 128,23 0-160,-24 0 64,22 0 0,-19-21-128,-2 21 160,-3 0-32,7 0-64,-6 0 160,2 0-128,22 0 0,-22 0 96,-2 0-160,6 0 96,-4 0-64,-3 0-64,-15 0 224,19 0-128,20 0 0,-19 0 96,18 0-96,1-20 32,-19 20 32,18-21-128,3 21 128,-23 0-96,22 0 32,-1 0 128,1 0-160,1 0 128,18 0-64,2 0-32,-20 0 128,18 0-160,-18 0 0,-25 0 64,26 0-64,-26-23 96,27 23-32,-7 0-96,7 0 224,-7 0-256,25 0 95,-18 0 33,-4 0-160,-1 0 256,26 0-64,-26 0-128,21 0 224,3 0-160,-1 0 0,0 0 96,-22 0-224,1 0 160,1-21-32,-3 21-32,3-20 160,20 20-160,-2 0 32,3 0 96,20 0-192,-21 0 160,0 0-128,-1 0 0,1 0 160,-21 0-96,22 0 32,-3 0 64,2 0-128,0 0 160,1-21-96,-5 21-96,6 0 160,-22 0-96,-5 0-64,7-23 96,-7 23-64,26 0 64,20 0 32,-19 0-64,19 0 128,0 0-160,-21-20 32,21 20 96,-22 0-192,-1 0 96,23 0 0,-21 0-32,21 0 96,0 0-64,0 0 0,0 0 64,0 0-385,0 0-159,-21 0-353,21 0-256,0 0-577,0 0-928,0 0-993,0 0-2307</inkml:trace>
  <inkml:trace contextRef="#ctx0" brushRef="#br0" timeOffset="26552.2268">12123 10856 320,'-22'0'1441,"22"0"289,0 0-193,0 0-191,-21 0-1,21 0-320,0 0 0,-21 0-321,21 0-63,-21 0 128,1-23-513,-3 23 96,2 0-63,-20 0-33,16 0 224,6 23-416,-22-23 161,20 0-33,-4 20 32,-14-20 0,18 0-64,-4 0-64,-14 0 129,18 0-225,-1 0 0,-1 21 32,2-21-96,-18 0 128,16 0-32,0 0-64,2 0 160,1 21-128,-1-21 96,0 0-64,-1 0 32,1 0 192,21 0 0,0 0-63,-21 0-1,21 0 0,0 0 32,0 0 32,0 0-31,0 0 191,0 0-128,0 0-63,0 0 63,0 0-256,0 0 32,0 0 32,0 0-160,0 0 128,0 0-96,0 0 0,0 0 96,0 0-192,0 0 160,0 0 32,21 20-128,0 3 160,1-23 0,-1 21 32,0 20 96,-1-18-127,24-2 191,-3 20-64,-20-18-160,23-2 192,-22 20-128,-1-20 1,18 22 159,-14-22-288,-4 0 96,-21-21 32,21 22-32,-3-1 224,-18-21-95,25 21-161,-25-21 96,21 21-192,-21-21 160,0 0 0,0 0-128,0 0 192,0 0-128,21 0 64,-21 0 65,0 0-161,0 0 64,0 0 32,0 0-160,0 0 128,0 0-128,0 0 0,0 0 64,0 0-224,0 0-33,0 0-1056,0 0-2755,0 0-5412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3:27:29.06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17779 15076 864,'0'0'545,"0"0"864,0 0-704,0 0-33,0 0 385,0 0-32,0 0-352,0 0 160,0 21-289,0-21 65,0 0-193,0 20 65,0-20 159,0 21-127,0-21-97,0 23 129,0-2-417,0-1 224,0-20-192,0 21-96,0 23 385,0-24-385,-23 1 160,23 22 96,0-22-287,0 0 159,0 22-128,0-22 0,-21 0 192,21-1-288,0 24 64,0-23 288,-21-1-288,21 24 737,0-23-192,0 22-449,-20-22 288,20 20-288,0 3 129,-21-24 95,21 22-384,-23-1 320,23-20-160,0 22-192,0-22 352,-20 21-352,20-22 96,0 3 161,-21 18-354,21-20 258,-21 23-65,21-24-161,0 1 354,-23 23-193,23-24 0,0 1 128,-20 22-224,20-22 256,-21 21-128,21-20-224,0-1 320,-21 0-224,21-1 32,-21-20 160,21 23-224,0-2 160,-22 20-32,22-18-128,-21-2 320,21 20-384,-21-20 160,1 22 256,20-1-320,-25-19 353,25 18-129,-19-20-192,19 2 224,-21-3-320,21 1 160,0 22 160,-20-20-384,-5-2 384,25 0-160,-21-1-160,21 3 320,-19-23-288,19 21 64,0 0 192,-20-1-320,20 3 288,-21-23-96,21 21-192,-25-1 384,25-20-320,-20 21 64,1 2 224,-2-2-320,-2-1 288,23 1-128,-22 0-128,1 2 256,2-3-288,-1 1 128,-3 0 128,0 2-288,2-3 256,21-20-64,-18 21-128,-5 0 288,23-21-320,-21 22 128,21-22 160,-23 21-320,23-21 352,-20 21-192,20-21-96,-21 0 288,0 21-288,21-21 128,-20 20 97,20-20-226,0 0 226,0 0-129,-23 23-129,23-23 322,0 0-386,0 0 129,0 0 32,0 0-929,0 0-480,0 0-1217,0 0-2948,0-23-2786</inkml:trace>
  <inkml:trace contextRef="#ctx0" brushRef="#br0" timeOffset="1">16760 17321 3651,'-21'0'737,"21"0"1249,0 0-257,0 0-1120,0 0-129,0 0-384,0 0 417,-21 23 95,21-3-95,0 22 512,-20 1-192,20-1-129,-21 1 161,-2-1-352,2 1 95,21-2-63,-20 3-577,-1-3 384,21-20-192,0 2-160,0-2 224,-21-21-352,21 0 96,0 20 192,0-20-352,0 0 352,0 0-224,0 0-64,0 0 320,0 0-384,0 0 128,0 0 448,21 0-448,-21 0 321,0 0-193,21 0 0,-21 0 416,20 0-352,1 0 97,2-20 159,-2 20-352,-1-21 609,22-2-161,1 2-128,19 1 225,-18-24-417,18 23-64,-16-20 128,-7-2-352,-18 22 384,24-21-224,-45 42-96,21-22 385,-21 22-321,0 0 96,0 0 64,0 0-705,0 0-896,0 0-1570,-21 0-5477</inkml:trace>
  <inkml:trace contextRef="#ctx0" brushRef="#br0" timeOffset="2">18077 13633 960,'0'0'321,"0"0"800,0 0-352,0 0-161,0-21 97,0 21-65,0 0 129,0 0 0,0-21-257,0 21-127,0 0-321,0-23-32,0 23 256,0 0-416,0 0 192,0-20 128,0 20-192,-21 0 513,21 0-257,-21 0-128,-1 0 96,1 0-288,0 0 192,0 20 0,-1 3 289,1-2 95,21 0-31,-21 20 127,1 2 225,20-1-449,0 22-31,0-20 63,0-3-416,0 0 256,0 3-320,0-3 64,20-18 161,1-2-226,0-21-191,22 21 480,-1-21-320,-20-21-1569,20 0-2980,22-2-2592</inkml:trace>
  <inkml:trace contextRef="#ctx0" brushRef="#br0" timeOffset="3">18373 13591 800,'0'0'1249,"0"0"-224,0 0 225,0 0 159,0 0-448,0 0-545,0 0-224,0 0 449,0 0-96,0 0 31,0 0 385,0 0-513,0 0-223,0 0 63,0 21-288,-21 0 256,21-1-192,0 24-32,0-3 321,0 23-193,0-22 224,0 1-32,0-1-320,0 1 257,0-22-225,0 0-32,0-21 160,0 0-224,0 20 96,0-20 128,0 0-352,0 0 288,0 0-160,0 0 32,0 0 64,0-20-288,-23 20 160,23-21 64,0 0-160,0-2 288,0 3-288,23-1 128,-23 0 0,21-22-96,0 22 288,-1-20-128,22-3-256,-19 23 95,-1 1-319,-3-24 192,2 44 320,-21-20-192,20 20 0,-20 0 96,0 0-161,0 0 418,0 0-33,23 0 288,-23 20 97,0 1-417,0 22 224,0-22 193,0 23-481,0-3 1025,0 3-1089,0-3-32,0-20 480,0 22-576,23-22 192,-23 0-31,0-1-226,0-20 289,0 0-320,0 23-160,0-23-64,19 0 352,-19 0-481,0-23-832,20 23-1026,1-20 1667,4-1-1122,-4 0-1217</inkml:trace>
  <inkml:trace contextRef="#ctx0" brushRef="#br0" timeOffset="4">18903 13591 672,'0'0'160,"0"0"1250,0 0-417,0 0-417,0 0 449,0 21-448,0 0 512,0 20-160,0 2 31,0 22-159,0-3 929,0 2-737,0 21 256,0 0-544,-21 0-129,21 0-31,0 0-513,0-23 192,0 2-64,0-21-224,0-1 352,0-1-256,0-18-32,0-2 257,0-21-354,0 0 258,0 0-546,0 0-2465,0 0-514,0-21-3458</inkml:trace>
  <inkml:trace contextRef="#ctx0" brushRef="#br0" timeOffset="5">18924 13697 1601,'43'-44'1666,"-22"24"-385,0-1 128,-1 0 0,24-2-448,-23 23-320,-1 0 384,1 0-288,2 0 95,-3 23-511,1-2 95,-21 20 481,0-20-320,0 22-257,0-1 160,0 1-191,-21-22 287,1 23-256,-24-24 33,24 1-33,-1-21-384,-2 21 128,2-21 0,1 0-352,-1 0 32,21 0-641,0 0-1538,0 0-2337</inkml:trace>
  <inkml:trace contextRef="#ctx0" brushRef="#br0" timeOffset="6">19410 13697 1185,'0'41'1377,"0"-20"64,0 2-192,0-3-159,0 22-386,0-19 353,0 18-737,0 0 65,0-18 63,0-2-416,0-21 865,21 21-448,-21-21-129,21 0-32,2 0 64,-3 0 161,22-21-161,-22 0-384,24-2 224,-21-18-320,-5 20 0,3 1 449,-21-3-546,0-19 257,23 22-480,-23-3-129,0 2 994,0-20-353,0 18 32,-23 2 96,2 1-192,-20 20 256,-3 0 289,5 0-609,16 0 352,-20 41-352,22-18 64,0-3 160,1 22-416,-1 1 96,21-22-1538,0 23-1793,0-3-3652</inkml:trace>
  <inkml:trace contextRef="#ctx0" brushRef="#br0" timeOffset="7">20152 13697 1089,'0'0'2210,"-21"0"-1057,21 0 256,0 0-1313,0 0 32,0 0-96,0 0 128,0 0 129,0 0-193,0-23 544,0 23-511,0 0-97,0-21 224,21 1-256,-21 20 128,0-21 128,0 21-320,-21-21 256,0 21 161,-24 0-129,26 0 32,-22 0-32,20 0 289,-4 42-33,-14-22-127,18 1 223,21 22-63,-25-1-1,25 22 33,0-20-449,0-3 0,0-20 64,0 22-192,46-22 64,-25 0 288,-3-1-544,7 3 544,16-23-288,-20 0-32,23 0 289,-24-23-642,22 3 674,-19-22-289,18 19-193,-20-18 418,22 0-834,-22-3 97,0 3 191,-1 18 1,1 2-128,-21 0 672,0 1-128,0 20 128,0-23-256,0 23 0,0 0 64,0 0-288,0 0 288,0 0-64,0 0-64,0 0 385,0 0 159,0 0 97,0 23-129,0-3-224,-21 1 0,21 23 65,0-3 191,-20-20-63,20 22-225,0-22-160,0 0 64,0-1-288,20 3 64,-20-23 95,21 21-95,2-21 192,-3 0-256,1 0 320,0 0-32,0-21-192,22-2 224,-22 3-224,20-22-448,-18 22-65,-2-24 513,-1 23 0,1 1-32,-21-24-96,0 23 160,0-22-32,0 22-97,0 1 290,0-1-162,0 0 1,0 21 193,0-23-161,0 23 224,0 0 96,0 0 256,0 0 225,0 0-705,-21 0 160,21 23 257,0 19-385,0-22 320,-20 24 97,20-24-289,0 22 160,0 1-287,0-22-97,0 0 128,20 2-353,-20-3 193,21 1-1281,-21 0-1441,21-21-4293</inkml:trace>
  <inkml:trace contextRef="#ctx0" brushRef="#br0" timeOffset="8">20957 13568 544,'-20'0'897,"20"0"-513,0 0 481,0 0 128,0 0-64,0 0 320,0 0 32,0 0-320,0 0-96,0 0-449,0 0-255,0 0 95,0 0-288,0 0 416,0 0 321,0 0-225,0 0 129,0 0-161,0 0-159,0 0-1,0 0-352,0 0 64,0 0-128,0 0 352,0 0 320,0 23-384,0 19 97,0-22 159,0 44-448,0-22 256,0 1 97,0-1-129,0 1 96,0-1-352,0-22 32,0 3 128,0-23-224,0 21 160,0-21-128,0 0-417,0-21-127,0-2 544,0 3 96,0-22 160,20-1-384,-20 1 224,19-1-96,6 1-289,-25-1 385,20 22-256,1 1 64,0-1 192,-2 0-256,5-2 288,-3 3-97,0 20-415,-21 0 608,23-21-288,-1 21 384,-22 0 97,21 21-33,-21-21 448,0 43-95,0-22-257,0 20 97,0 3-385,0-3-64,0-20 192,0 2-352,0-3 160,0-20 32,0 0-320,0 0 320,0 0-641,0 0 353,0 0 448,0-20-288,0-3 257,19-19-161,1 22-160,3-24 256,0 24-289,-23-1-31,21 0 160,-3-2-256,-18 23 96,21 0 160,-21 0-128,0 0 416,25 0 64,-25 0 257,21 23 159,-21-2-447,20 0 191,-20-1 193,19 1-385,-19 22 225,25-22-353,-25 23 128,0-24 32,0 1-512,0 0 352,0-21-128,0 0-512,0 23-577,0-23-2050,0 0-4260</inkml:trace>
  <inkml:trace contextRef="#ctx0" brushRef="#br0" timeOffset="9">21637 13738 3074,'0'-21'1121,"0"21"929,0 0-352,0 0-1378,0 0 513,0 0 64,0 0 0,0 0 32,0 0-417,0 0 97,22 0-97,-22 0-256,21 0 97,0 0-321,-1 0-64,3-20 96,-2 20-320,0-23 544,-1 2-160,1-20-288,2 20 256,-2-2-384,-21-18-65,0 20 289,0-2-352,0 23 32,-21-20 31,-2 20 129,2 0 384,1 0 160,-1 20-223,-23 3 447,24-2-31,-1 0 159,0 22 65,-1-1-97,22-22 225,-21 24-224,21-3-65,0-20 97,0 22-353,21-1-127,22-19-161,-22-3-289,43 1 385,-23-21-384,3 0-993,-3 0-1570,23-21-992,-22-22-5862</inkml:trace>
  <inkml:trace contextRef="#ctx0" brushRef="#br0" timeOffset="10">18541 14734 608,'0'-20'1377,"0"20"-63,0 0-1,0 0-384,0 0-513,0 0 385,0 20 160,0 24-64,0-1 192,-21 21-545,21-1-31,0-20-353,0 21-288,0-43 288,0 20-256,0-20-32,21 2 128,-21-23-481,20 21 673,3-21-31,-23 0-546,23-21 1314,-4-2-833,22-18-128,-16 20 288,-4-23-416,-3 3 320,-18 20-128,21-22-192,-21 22 384,25 0-480,-25-1 192,0 22 320,0-21-544,0 21 288,0 0 96,-25 0-256,25 0 352,0 0-128,0 0-160,0 0 160,0 0-128,0 43 417,-21-22 31,21 21-64,0 22 97,0-21-289,0 19-32,0-18 160,0 18-160,0 2 289,0 0-1,0-22-256,21 22 160,-21-23-256,0-18-32,0 19 128,0-22-192,0 3 321,0-23 31,0 0-384,0 0 96,-21 0-128,3 0 32,-3 0-65,-4 0-415,4 0 672,1-23-160,1 3 0,-4-1 96,0 0-224,23-2 224,0 3 64,0-1-352,0 0 320,23-22-64,0 1-225,16-1-1216,7 2-2306,-7-3-3717</inkml:trace>
  <inkml:trace contextRef="#ctx0" brushRef="#br0" timeOffset="11">18924 14948 800,'-21'0'0,"21"0"577,0 0 63,0 0-479,0-21 287,0 21 321,0-21-97,0 21-63,0-21-385,21 21 193,-21-22-257,20 1-192,3 21 128,-2-21-288,-21 21-33,21 0 418,-21 0 255,20 0 545,-20 0 544,0 0-800,0 21 192,0 0-353,0 22-319,0-1 319,-20-20-127,20 20 191,0-22-191,0 24-225,0-44 0,0 21-544,0-1 288,0-20-32,0 21-481,20-21 705,-20 0-224,21 0-192,2 0 160,18 0-1441,-20-21 1601,2 1-929,-3-1-128,1-23-801,-21 24-64,21-1-832,-21 21 448</inkml:trace>
  <inkml:trace contextRef="#ctx0" brushRef="#br0" timeOffset="12">19263 14821 448,'21'0'737,"-21"0"928,0-23-512,0 23 0,0 0 801,0 0-192,0 0 384,0 0-448,0 0-417,0 0 64,0 0-704,0 0-65,0 0-384,0 23-256,-21 19 224,21 1-63,0-1-65,0 1 192,0-2-416,0 3 160,0-23 0,0-1-321,0 1 225,21-21 32,-21 0-256,21 0 192,0 0-705,-21 0 737,20-41-129,3 20-479,-2-23 415,-1 3-255,1 20-481,-21-22 769,21 1-257,-21 20 577,0 1 160,0 0-256,0 21 577,0-23 95,0 23-255,0 0 191,0 0 1,-21 0 127,21 0 65,0 0-609,0 0 320,0 0 33,0 0-161,0 0 385,0 0-353,0 0-64,0 23-95,0-2-353,0 0 352,0 22-192,0-22-32,0 0 288,0 22-256,0-22 64,21-1 192,-21 3-480,0-2 352,0 0-128,23-1-833,-23 1-1537,0-21-4548</inkml:trace>
  <inkml:trace contextRef="#ctx0" brushRef="#br0" timeOffset="13">19663 14821 768,'-21'0'1057,"21"0"417,0-23-97,0 23-480,0 0 480,0 0-448,0 0-288,0 0-257,0 0-256,0 0 128,0 0 193,0 0-161,0 0 417,0 0-33,0 0-480,0 0 353,0 0 0,0 23 223,0 19-544,0 1-63,0-1 159,0 1-320,0-2 96,0 3 192,0-44-160,0 21 289,0-21-161,0 0-320,0 0-545,0 0-1665,0 0 641,0 0 223,0-21 738,0 0 704,21-22 0,-21 22 192,23-22 673,-23 22-449,0-21-159,0 20-33,23 1-384,-23 0 256,20-2-224,-1 3 32,-19-3 64,21 2-225,1 1 1,1 20 512,-23 0 257,0 0 480,21 0-224,-21 41-257,0-18-191,0 20-353,0-1 64,0-20 64,0 20-128,0-21 320,0 1 0,0-1-159,0 0 31,0-21-288,0 0 0,0 0-321,0 0-127,0 0-97,0 0 897,0-21-192,0 0 96,19-22-288,1 1 96,5 20 160,-4-20-512,0-1 224,-3 20-32,28 2-32,-26 1 159,-20-1-479,21 21 448,-21 0 448,0 0 321,19 0 384,-19 21-481,0 20-415,0 2 223,0 1-256,0-23 96,25 22 64,-25-22-95,0 22 63,0-43-224,0 21-128,0-21 160,0 0-1057,0 21-1185,0-21-3780</inkml:trace>
  <inkml:trace contextRef="#ctx0" brushRef="#br0" timeOffset="14">20280 14885 1281,'0'0'1761,"0"0"-575,0 0-65,0 0 288,0 0-352,0 0-352,0 0 31,21 0 161,-21 0-96,21 0-161,-21 0-511,20 0 479,1 0-384,2-22-224,-3 1 321,-20 0-417,21-2 224,-21 3 0,0-3-288,0 2 192,0 1-224,0 20-129,0-21 129,-21 21-288,21 0 640,-20 0 160,-3 0-128,2 0 321,21 0-385,-20 21 224,-1-1 481,21 1-128,0 22 352,0 1-289,0-23-383,0 22 95,0-1-384,0-20-128,0-1 160,21 0-384,-1-21 96,-20 20 32,21-20-96,-21 0-193,23 0-1152,-3 0-898,1 0-1184</inkml:trace>
  <inkml:trace contextRef="#ctx0" brushRef="#br0" timeOffset="15">20659 14906 384,'0'0'448,"0"0"161,0-21 96,0 21 191,0 0 129,0 0 225,0-22-1,0 22-416,0 0 256,0 0-97,0 0-895,0 0 127,0 0 192,0 0 129,0 22 191,21-22-159,-21 42-225,0-21 353,0 1-257,0 20-191,23-22-161,-23 3-385,0-23 225,22 21-32,-22-21-128,21 0 192,-2 0-192,-19 0 672,20-21-384,3-22-64,0 1 192,-2 20-448,-3-20-224,3-1 192,-21 1-545,25-1 576,-25-1-255,0 24 192,0-1 544,21-2-96,-21 2-96,0 21 224,0-20-192,0 20 193,0 0-1,0 0-352,0 0-32,0 0-289,0 0 257,0 0 320,0 0-192,0 0 224,0 20 289,0 1-257,0 2 289,0-2-193,0-1 288,0 24-31,0-1-417,0-22 160,0 22-31,0-22-225,0 21 224,0-20-320,0-1-32,0-21 160,0 21-352,0-21 192,20 20 64,-20-20-160,0 0-33,19 23-607,-19-23-738,0 0-1184,25 0-2435</inkml:trace>
  <inkml:trace contextRef="#ctx0" brushRef="#br0" timeOffset="16">21171 14906 1185,'0'0'993,"0"0"352,0 0 609,0 0-641,0 21 224,0-21-95,0 21-513,0 1 352,0-22-833,22 21-224,-22-21 225,21 0-129,-2 0 97,-19 0 63,20 0-192,3 0 161,0 0-481,-23 0-192,21-21 352,-3 21-289,3-22 33,4 1 96,-4 0-128,-1 0 416,-20-1-320,19-20 64,-19 19 32,25-20-448,-25 2 128,20 20-289,-20-23-160,0 3 193,0 18 320,0-18-193,0 20 129,-20 0 192,-5-1-32,6 22 320,-1-21-96,-1 21 256,-25 0-223,46 0 95,-18 21 288,-3 1-223,-2-1 127,0 20-128,23 3-64,-20-3 97,20 3-193,0-3-128,0 3 128,0-24-288,0 3 160,0-2 160,20 0-416,3-21 320,-23 0-192,23 0-225,-2 0 193,-3 0-128,-18-21 384,21 0 96,4-2-480,-25 3 320,21-3-192,-21 2 0,0 1 96,20-1-129,-20-2 161,0 2 96,0 21-128,0-20 225,0 20-97,0 0 0,0 0 288,0 0-416,0 0 448,0 0-95,0 0-289,0 0 416,0 0 32,0 20-95,0 1 351,0 2-351,0 18 191,0 3 321,0-1-481,19-22 97,-19 22-449,25-22-32,-25 21 96,20-20-320,1-22 160,0 21-577,-2-21-1921,5 0 1056,-3-21-4515</inkml:trace>
  <inkml:trace contextRef="#ctx0" brushRef="#br0" timeOffset="17">18479 15921 160,'0'0'1089,"-23"0"1441,23 0-1409,0 0-448,-21 0 448,21 21-256,0 1 256,-21 20 0,21-1-417,-20 3 257,20-3-512,0 3-193,0-24-32,0 1-448,0 2 224,0-2-32,0-21 128,20 0 0,-20 0-288,21 0 160,0 0-32,2-21-32,-1-2 384,-22 2 64,19-20-480,-19 18 256,0-18-320,0 20 224,0-2 96,0 3-320,0-1 128,0 0-128,-41 21 32,18-21 192,2 21-352,-20 0 320,20 0 192,0 0-320,21 0 256,0 0-160,0-22-417,0 22-191,0 0 608,0 0 0,21 0 160,-21 0 160,21-21-32,-1 21-96,1 0-31,-21-21-1,21 21-32,-21-18-64,0 18-32,23-23 32,-23 2-32,22 0-417,-22 1 33,19-24 448,2 23-128,-21 1-96,0-1 576,0-2-416,0 23 224,0 0-95,0 0-258,0 0 129,0 0 97,0 0 95,-21 0 32,21 0-96,-19 0 224,19 0-191,-22 0-290,-1 23 354,23-2-289,-21 20 0,21 3 96,0-3-1153,0 21-2467,0-20-2017</inkml:trace>
  <inkml:trace contextRef="#ctx0" brushRef="#br0" timeOffset="18">19135 15838 5220,'-21'0'289,"21"0"1633,0 0-609,0 0-929,0 0 577,0 44-288,0-5 31,0 4 193,0 20-576,0-20 255,0-2-640,0-20 32,0 23-32,0-24-1089,0-20-1538,0 21-1537</inkml:trace>
  <inkml:trace contextRef="#ctx0" brushRef="#br0" timeOffset="19">19326 15797 5349,'20'-23'1825,"-20"23"802,0 0-513,0 0-1474,0 0-351,0 0-449,0 0 352,-20 23 160,20-3-320,-21 1 224,0 23 1,0-26-1,-1 3-64,1 22-352,0-22 256,21-21-32,-21 21-480,1-21 159,20 0-159,0 0 0,-23 0 640,23 0-288,0 0 320,0 0-256,0 0-128,0 0 288,0 0-96,0 21 96,0-21 96,23 0-352,-23 20 224,20 3 65,1-2-129,0-1 256,0-20-128,1 21-64,-1 2 97,-21-2-322,21-1 129,-21-20-928,0 21-2019,0-21-3619</inkml:trace>
  <inkml:trace contextRef="#ctx0" brushRef="#br0" timeOffset="20">19835 15838 2242,'-21'-21'800,"-2"21"706,23 0-1154,-22 0-32,22 0-95,0-20-129,0 20 512,0 0-95,-21 0-33,21 0 257,-19 0-513,-1 0 96,-3 0-127,0 0-225,23 0 288,-21 0-256,3 0 64,-5 0 416,23 0-63,-21 0-193,-2 20 737,3 1-545,1 23 161,19-26-481,-23 24-32,23-20 160,0 20-352,0-21 256,0-1-32,0 24 64,23-24 257,-4-20-417,1 21-96,3-21 192,-23 23-224,21-23 160,2 0-256,-5 0 63,3 0 642,2-23-737,0-18 576,-3-3-320,-1 3-545,2-1 289,1-1-64,-22 4-32,23-5 544,-23 44-96,0-21 32,0 21 128,0 0-96,0 0 225,0 0-545,0 0 192,0 0 448,0 0-256,0 21 193,0 0 415,0 2-543,0 16 319,0 4-319,0-1-354,0-21 226,0-1-290,0 3-127,21-2-769,-21-21-929,0 20-2370,0-20-3299</inkml:trace>
  <inkml:trace contextRef="#ctx0" brushRef="#br0" timeOffset="21">20152 15774 1697,'0'-21'2434,"-21"21"-191,21 0-33,0 0-1153,0 0-225,0 0-671,0 0-1,0 0 897,0 21-224,0 2-1,0-3-287,0 22-353,0-1 128,0 1-416,0 1 64,0-1 192,0-22-320,0 3 288,0-2-288,0-21-448,0 0-642,0 0-2849</inkml:trace>
  <inkml:trace contextRef="#ctx0" brushRef="#br0" timeOffset="22">20301 15732 2562,'0'0'416,"0"0"737,0 0 449,0 0-353,21 0-288,-21 0 737,0 0-705,0 0 0,0 0-33,0 21-127,0 0-480,0 2-193,-21 18-256,0 3 352,0-26-384,-1 24 160,1-20 128,0-1-320,1-21 160,-3 0-256,2 0-257,21 0 705,-21 0-416,21 0 256,-20 0 96,20 0-384,0 0 160,0 0-224,0 0-1,0 0 609,0 0-191,20 0 255,-20 0-32,21 21-320,0-21 224,2 21-127,-3-21-1,1 20 192,22-20-320,-22 0 96,0 23-224,20-23-1666,-20 0-2402,2 0-3683</inkml:trace>
  <inkml:trace contextRef="#ctx0" brushRef="#br0" timeOffset="23">20512 15712 224,'0'-21'1665,"0"21"-576,0 0 577,0 0-481,0 0-640,21 0 704,-21 21-160,0 20-481,0-20 321,0 22 128,0-1-544,0-1 287,0-20-671,0 0 159,20 1-288,-20-22-256,21 0 224,2 0-481,-2 0 609,-1 0 32,1-43-448,23 22 96,-22-20-673,-1-1 320,-2-1 449,1 1 96,3 22-64,-23-1 384,0-2-95,0 23 639,0 0-95,0-20-545,0 20 65,0 0-161,0 0 64,0 0 384,0 0-159,0 0-33,0 0-160,0 20-32,0 3 225,0 18 95,0 1-224,0 22 129,0-2-193,23 2 224,-2-1-127,-21 21-33,18-19 0,3 20-288,-21-1 0,25-21 160,-25 21-288,0-19 64,0-1 32,0-23-192,0 3 416,-25-24-320,4 1-257,3 0 129,-3-21 32,-2 0 160,-20-21 320,24 0-448,-2-22 416,-24-19-192,24 18-96,21-18 224,-21 19-224,21 1 96,0-22 32,0 23-160,21-3 192,0 3-449,2-3-1216,20 24-1058,-24-24-3811</inkml:trace>
  <inkml:trace contextRef="#ctx0" brushRef="#br0" timeOffset="24">21042 15732 256,'0'-20'961,"0"-1"1025,0 21-801,0-23-513,0 23 33,0-20-289,0 20 737,0 0 481,0 0-609,0 0 96,0 0-320,0 0-737,0 0 352,0 20-320,0 3 321,0-2 127,0 20-288,0 23 449,0-22-577,0 20-128,0-19 128,0-1-320,0-21 192,0-1 0,0-20-736,0 0-354,0 0 866,0-20 0,0-1-385,0-21-351,0 20 639,0-20-63,0 1-257,21 20 449,-21 0-96,19 1-225,-19-3 449,0 23-416,0 0-33,0 0 834,0 0-97,24 0 64,-24 0-96,0 0-64,21 0 193,-21 0-321,0 0 192,0 23 96,21-23-160,-21 0 129,23 0-193,-23 0 224,0 0 0,22 0-288,-22-23 160,21 23-32,-21-21-160,0 21 193,19-21-129,-19 21-32,0 0 128,0 0-160,0 0 32,0 0 160,0 0-192,0 0 512,0 0 225,0 0 192,0 0 96,0 0-737,0 0 160,0 21-127,0 0-193,0 2 256,-19-3-128,19 1-32,0 0 161,0 2-225,0-5 64,0 3-128,0 0-224,19 1 224,-19-1-192,20-21-64,-20 0 192,23 21-353,0-21 193,-23 0 224,21 0-480,-21-21 224,18 0-289,3-22-255,4 22 127,-25-20-736,21-1 928,-1 22 289,-20-24-32,0 23 544,0 1-352,0-1-32,0-22 257,0 22-257,-20 21 224,-1-21 256,-4 21-31,4 0 640,3 0-481,-3 0-255,21 21 31,-23 0-416,0 22 96,3-22-64,20 20-897,-19 3-1921,19 18-2179</inkml:trace>
  <inkml:trace contextRef="#ctx0" brushRef="#br0" timeOffset="25">18520 16853 736,'-19'0'2146,"19"0"-897,0 0-128,0 0-384,0 0-577,0 0 65,0 0-65,0 0 256,0 0 673,0 0-416,0 0 31,0 0 482,0 0-866,0 0-96,0 0-128,0 0 64,0 0 321,0 23-225,0-3 160,0 24 193,0 20-353,0-23 97,0 24-97,0-1-224,0-23 224,-22 3-224,22-24-64,0 1 192,0-21-480,0 0 0,0 0 224,0 0-513,-23 0 865,23 0-640,0-21 384,0 1 128,0-1-512,0-23 223,0 3-191,0 18-192,23-18 159,-1-3 1,-3 3 160,2 20 224,-1-2-225,3 3 257,0-3-32,-4 2-96,1 21-32,-20 0-416,21 0 159,-21 0 578,25 0-1,-25 0 448,21 21 129,-21 22-32,0 1-65,0-3-191,0 3-353,0-3 160,0-18-320,0 18 160,0-20-32,0-21-224,0 23 256,0-23-224,0 21-32,0-21-641,0 0-1601,0 0-2370</inkml:trace>
  <inkml:trace contextRef="#ctx0" brushRef="#br0" timeOffset="26">19114 16983 768,'0'-23'1217,"0"23"-320,0-20-352,0 20-193,0 0 161,0 0-161,-20-23-128,20 23 225,0 0-353,-21-21 0,21 21 448,-23 0 417,2 0-320,1 0-193,-1 0 65,0 21 63,21-21 481,-23 23-192,3-3-160,20 24-65,-21-23 321,21 22-128,0-22-545,0 20-64,0 3-224,0-3-64,0-18 96,21 18-288,-21-41 128,20 21 160,3-21-320,-23 0 128,21 0 64,0 0 224,-1-41 160,24 20-544,-23-23 96,-1 3-129,1-2-95,-21 22 480,23-23-192,-23 24 96,0-1 192,0 0-288,0-2 320,0 3-160,0 20-96,0 0 289,0 0-289,0 0-33,0 0 97,0 0-192,0 0 160,0 0 513,0 0-129,0 20 161,0 24-289,-23-3-96,23-18 160,0 19-384,0 1 96,0-22-32,0-1-384,23 1-513,-23 2-768,20-23-2980,-20 0-3010</inkml:trace>
  <inkml:trace contextRef="#ctx0" brushRef="#br0" timeOffset="27">19346 16853 2594,'0'0'1794,"0"0"512,0 0-160,0 0-1634,0 0 289,0 0 64,0 0 160,0 23 192,0-3-544,0 24-1,0-1-223,23-1-193,-23 22 96,0-23-320,0 3-96,0-24 224,0 1-288,0 2-96,0-23-577,0 0-352,0 0-1633,0 0-33,0 0-2754</inkml:trace>
  <inkml:trace contextRef="#ctx0" brushRef="#br0" timeOffset="28">19431 17025 128,'0'0'256,"0"0"352,0 0-63,0 0-417,0 0 256,0 0-63,0 0-65,0 0 417,0 0-289,0 0 385,-21 0-321,21 0-320,0 0 385,0 0-161,0 0-160,0 0 289,0 0-225,0 0 224,0 0 33,0 0-225,0 0 225,0 0-385,0 0 0,0 0 192,0 0-224,0 0 32,0-21-64,21 0-64,-21 21 129,21-23-129,-21 3-32,23-3 192,-23 23-256,20-21 288,-20 21 256,0-20-95,23 20-1,-23 0-320,0 0 32,0 0 32,19 0-192,-19 0 128,0 0 0,0 0-192,20 0 384,-20 0 193,0 0 447,0 0-159,0 20-513,0 1 64,0 22-31,23-20-129,-23-2 192,0 20-160,0-18 32,0 19 97,0 1-257,0-22 128,-23 20-32,23-18-160,0-2 352,0-1-256,0-20-32,0 21 96,0-21-224,0 0 128,0 0 32,0 0-128,0 0 224,0 21-160,0-21 0,0 0 128,0 0-1185,0 23-1089,23-23-2595</inkml:trace>
  <inkml:trace contextRef="#ctx0" brushRef="#br0" timeOffset="29">19835 16876 1185,'-21'0'2338,"21"0"-641,0 0 257,0 0-1121,0 0-513,0 0 641,0 0-224,0 0 32,0 0 160,0 0-321,0 0 161,0 0 64,0 20-321,0 1 385,0 22-224,0-20-385,0 19 192,0 22-191,0-23 95,0 23-96,0-20-384,0-3 288,0 1-256,0-19 0,0-23-320,0 0-1025,0 0-962,0 0-2017,-23 0-1569</inkml:trace>
  <inkml:trace contextRef="#ctx0" brushRef="#br0" timeOffset="30">20065 16853 4324,'0'-21'1761,"0"21"866,0 0-705,0 0-481,0 0-608,0 0-257,0 21-352,0 2-352,-19-3 353,19 1-257,-21 22-65,1-20 258,-1-2-225,-4 20 128,7-18 64,-3-23-320,0 21 160,-4-21-289,25 21-544,-20-21 161,20 0 63,0 0 289,0 0 416,0 0-128,0 0 320,0 0 0,0 0-288,0 0 321,0 0-193,0 0 256,0 0-64,0 0-288,0 0 417,0 20-33,20-20-160,5 23 513,-25-2-321,21-1 225,0 1 160,-3 2-449,7-2-128,-25-1-64,21 1-288,-1-21 320,-20 21-352,0 2-833,21-23-2498,-21 0-5125</inkml:trace>
  <inkml:trace contextRef="#ctx0" brushRef="#br0" timeOffset="31">20216 16917 608,'0'-21'1602,"0"21"383,0 0-639,0 0-802,0 0 257,0 0 192,0 0-128,0 0 128,0 0-321,21 21 385,-21 2-192,0-3-224,0 3 95,0 19-383,0-22-97,0 24 32,0-23-416,22-1 288,-22 3-64,0-2-192,21-21 224,-21 0-192,21 20-64,-21-20 256,21 0-256,-1-20 288,1-1-192,2-2-96,-3 3 256,-20-22-768,21 19 672,0-18 0,0-3-384,-21 24 416,22-3 32,-22 2-256,0 1 320,0 20-224,0 0 32,0-23 160,0 23-224,0 0 256,0 0-32,0 0-192,0 0 416,0 0-64,0 0-256,0 0 257,0 23-97,-22-3 160,22 24-31,0-1-193,0-1 352,0 1-448,0-1-32,0 22 224,0 0-288,0 19 224,0-19 33,0 21-193,0-21 352,0-2-352,0 2-64,-21 1 192,21-24-288,-21-18 160,21-2 0,0-1-192,-21-20 256,1 0-96,-3 0-128,2 0 224,1-20-289,-1-1 257,-21-2-96,20 2 0,22 1 353,-21-1-257,0-2-96,21 2 256,0 1-416,0-24 256,21 24 0,0-22-225,22-1 161,-1-19-608,22 18-1154,-23 3-1377,23-24-1249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2:58:18.3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8350 4430 1601,'0'-21'1473,"21"21"65,-21 0-321,0 0-288,0 0 256,0 0-224,0 0-32,0 0-96,0 0 384,0 0-192,0 0-128,0 0-65,0 0-479,-41 0-385,-1 21 256,-22-1-64,-21 24 160,-21 18 97,1 2 95,-21 0-127,20 1 95,-4-3 0,5 2-95,42-23-321,-1 3-64,23-24 64,20 1-128,-2 2 128,3-23-96,-1 21-96,21-21-32,0 0-161,0 0-63,0 0-193,0 0-191,0 0-449,0 0-2147,0 0-2145</inkml:trace>
  <inkml:trace contextRef="#ctx0" brushRef="#br0" timeOffset="518.102">7460 4705 1857,'0'-21'2563,"0"21"-994,0 0 609,0 0-1249,0 0-288,0 0-129,0 0 385,0 0-577,0 0-192,-42 21 97,22 23 287,-44 18-224,-1 2 1,3 0-1,-2-2 224,-2 2-223,26-20-129,-5-23 64,24 20-32,3-41-96,18 21-96,0-21-64,0 0 96,0 0 32,0 0-32,0 0 33,0 0-130,0 0 97,0 0 129,0 0-33,0 0 96,18 0-224,3 0 64,24 0 128,-5 0-256,26 0-480,-2 0-2627,-2 0-1762</inkml:trace>
  <inkml:trace contextRef="#ctx0" brushRef="#br0" timeOffset="3322.6488">8984 3411 64,'0'0'256,"0"0"-192,0 0 512,0-21 289,0 21 96,0 0-416,0 0-97,0 0 257,0 0-257,0 0-256,0 0 161,0 0-1,0 0-256,0 0 128,0 0 97,0 0 95,0 0-96,0 0 1,0 0 95,0 0-352,0 0-32,0-23-32,0 23-160,0 0 128,0 0 64,0 0-32,0-20 96,0 20-96,0 0 0,0 0 64,0 0-64,0-21 32,0 21 64,0 0 32,21 0 161,-21 0 63,0 0-128,0 0 96,0 0-223,0 0 127,0 0-96,0 0-128,0 0 0,0 0-64,0 0 128,0 0-32,0 0 288,0 0 481,0 21-128,0-1-289,0 24 193,-21-3-161,21 3-128,-19 20-64,-3-2-127,22-19 127,-23-1-64,2 1-64,21-22 96,0 0 32,0-1-96,0-20 1,-17 0-129,17 0 32,0 0 0,0 0-289,0 0 161,0 0 289,0 0-65,0 0-32,0 0-128,0-20 0,0-1 0,17 0-161,-17-1-127,21-20-96,2 21 95,-23-22 1,22 2-288,-3 20 415,2-23 65,-1 24 64,-20-1 64,25-2 0,-4 2 0,-2 1 0,1-1-64,-20 21 0,21-23 0,4 23 0,-4 0 96,-21-20-192,18 20 160,-18 0 128,0 0 0,21 0 256,-21 20 97,0 3-65,0-2 65,25 20 63,-25 3-191,0-3 31,0 23-192,0-22 96,0 1-191,-25-1-33,25-20 0,0 20-96,0-42 64,-21 20 64,21-20-96,0 23 224,0-23 0,0 0 64,0 0-416,0 0 192,0 0-128,0-23 0,0 23-32,0-41 128,0 20-64,21-1 0,-21 1 96,25-21-192,-5-1-32,1 22-64,0-20 32,2 18 95,-3-18-31,-20 20-32,21-2 224,0 2-192,-21 21 128,20 0 64,3-20-96,-2 20 64,-21 0-32,21-21-64,-21 21 192,0 0-192,20 0 32,-20 0 128,0 0-192,23 0 192,-23 0-160,0 0 128,21 0 0,-21 0-64,0 21 96,0-21 65,0 20 95,0 1 160,0 2-224,0 18 65,0-20 95,-21 23 32,21-3-95,0 2-129,-23-22-128,23 21 96,0-20-160,0-1 0,0 0-32,0-1-225,0-20 97,23 23-64,-2-23 0,0 0-737,20-23-769,2 3-1281,-1-1-960</inkml:trace>
  <inkml:trace contextRef="#ctx0" brushRef="#br0" timeOffset="4724.9245">9810 3347 32,'0'0'640,"0"0"161,0 0 32,0 0-225,0 0 129,0 0 256,0 0 224,0 0-320,0 0-32,0 0-65,0 0-159,0 0 96,0 0 96,0 0 192,0 0-129,0 0-319,0 0 416,-20 20-673,20 24-128,-21-3 65,21 3-97,-21 20 64,21-23-192,0 1-32,0-20 64,0-1-96,0 0-64,0 0 64,0 1 128,21-22 128,-21 21-32,21-21-160,-1 0 161,3 0-129,-2-21 64,20-1-192,3-20-160,-24-1-289,22 1-64,1 1-31,-20-3 127,16 3 225,-18-3 0,-21 24 320,23-1-160,0-2 96,-23 3 0,0-1-96,0 21 224,0-21-64,0 21-32,0-21 192,0 21 65,0 0 287,0 0-192,0 0-223,0 0-1,0 0-32,0 0-224,0 0 224,0 0-128,0 21 64,0 0 0,0 0-128,-23-1 160,23 24-128,-23-3 32,23 23 64,-21 1-32,3-3 96,18 23-32,-21-21 32,21 41 33,-23-20-129,0 0 160,3 21 0,1-19-192,-4-2 64,3 0-64,-3-21 0,23-2 32,-21-19 32,0-22 32,1 0 0,-1-21-64,-2 0 513,3 0-385,-1 0-160,-21 0 160,20-21-160,1 0 0,0 1 0,0-3-96,21 2 64,-20-20 0,20-3-64,0 24 96,0-22-96,0-1 64,41-21 64,1-1-64,22 1 0,21-21-1346,20-20-1408,3 20-1538,-2 20-3844</inkml:trace>
  <inkml:trace contextRef="#ctx0" brushRef="#br0" timeOffset="6173.2096">10469 3262 160,'0'0'2050,"0"0"-929,0 0-257,0 0-351,0 0-289,0 0 193,0 0 287,0 0-31,0 0 320,0 0-289,0 0-159,0 0-33,0 0-191,0 0-33,0 22-96,0-1 32,0 21 193,-21 1 159,-4-2 65,25 24-225,-18-1-63,-3-2-129,0 2-96,0-22-160,21 1 64,-24-22-32,24-1-64,0-20 128,0 0 192,0 0-64,0 0-256,0-20-160,0-1 64,24-22-128,-24 22 0,21-21-97,0-1-159,0 22 351,22-20-127,-2-3 32,-20 3 192,23-3-225,-3 24 193,-20-24 128,2 24-128,18-1 128,-20 21-32,-21-21-32,22 21 128,-1 0-32,0 0 160,-21 0 417,21 0 64,-21 21-129,0 0-63,0 22-65,0-2 193,0 3-321,-21 18 96,0-18 65,0 18-65,-1-19-64,22-22-160,-21 22 1,21-43 63,0 21-128,0-21 0,0 0 256,0 0-384,0 0-64,0-21 32,0-1-32,0-20 96,21 21-64,-21-22 32,22 2 0,20-3-320,-21 23-193,-1-20-160,24-3-31,-3 24 223,-20-24 97,0 24 352,1-1 96,-1 21-96,0 0 128,4 0-64,-25 0-32,20 0 96,1 0 0,-21 0 32,23 0 192,-23 21 289,0-21 256,0 20-97,0 24-319,0-24 63,0 24-256,0-3 97,-23 24 287,2-24-159,21 2-257,0-1-224,0-21-32,0 1-32,0-22-225,0 21-1056,0-21-705,0 0-801,21-21-2081</inkml:trace>
  <inkml:trace contextRef="#ctx0" brushRef="#br0" timeOffset="7792.5338">12270 3158 1024,'0'0'1122,"0"0"-1,0 0-257,0 0-95,0 0-192,0 0-161,0 0 0,0 0-63,0 0-97,0 0-128,0 0-32,0 0-96,0 19 289,0-19 127,0 23 32,0 18 289,-20 2 160,-1-1-64,21-1-97,-21 23 65,-2 1 0,3-24-321,-1 23 193,21-22-449,0-20-64,-21-1-64,21 0 33,0-21-33,0 0-513,0 0-544,0 0 321,-22-21-257,22 21 256,0-21 866,0-1-354,0-20-255,22 22 128,-22-24-129,21 23 65,0-20 160,22-3 128,-22 24 64,-21-1 32,21 21-96,-21-23 32,0 23-288,20 0 320,-20 0 160,0 0 449,0 0 159,21 23-447,-21-2-225,23-21 32,-2 20-256,-21 1 96,20-21-32,1 23-32,0-23 256,1 0 64,-1 0-64,21-23-64,-22 2-128,3-20 65,21 18-1,-26 3-96,3-1 64,-21-21-64,0 20-33,23 22-31,-23-21-32,0 0 32,0 1 128,0 20-64,0-23 64,0 23-32,0-19 0,0 19 96,0 0-64,0 0 96,0 0-31,0 0 287,0 0 0,0 0-288,0 0 65,0 0-33,0 19-128,0 4 160,-23-3-32,23 1 0,-21 22 160,3-1-96,-5-1 97,2 23 63,21-20-288,-23-3 128,3 3-128,20-3-64,0-20 64,0 22 1,0-22 159,0-21 32,0 21-64,0 0-160,0-21-160,0 0-32,0 0 64,20 0 128,3 0 32,-2-21 192,20 0-224,3 0-256,-1-1-1185,-4-20-1666,7 22-2499</inkml:trace>
  <inkml:trace contextRef="#ctx0" brushRef="#br0" timeOffset="9006.7727">13034 3137 768,'0'0'1057,"0"0"-640,0 0-33,0 0 32,0 0 385,0 0 256,0 0 0,0 0 320,0 0-736,0 0-193,0 0 257,0 21-224,-24-2 63,24 4 1,-19 18-97,-2 23 513,21-22-160,-20 22-193,-5-23 1,25 3-385,-21-3-128,21 3-64,0-24-96,0 1 192,0-21 64,0 21-63,21-21-129,-21 0-97,25 0 226,-25 0-1,41 0-128,-22 0 64,5-21-160,-3 0 64,21 1-64,-22-24-481,24 23 385,-24-20 128,24-3-96,-23 24 224,-1-1-160,1-22-289,0 22-31,2-21 96,-3 20-1,1-20 65,-21 22 0,21-3 320,-21 4 64,0-2-96,0 21 224,0-20-192,0 20 160,0 0 257,0 0-257,0 0 193,0 0-257,0 0-96,0 0 32,-21 0-64,21 0 64,-21 20 224,21 20 129,-20-17 95,20 18-288,-23 2-63,2-1 127,21-21-256,-21 22 0,21-2 0,0-20 128,0 23 97,-20-24-193,20 24 0,0-23 64,0 20-192,0-41 0,0 21 0,0-21-128,0 22 160,0-22 64,20 0-32,-20 0 32,21 0-128,0 0-289,2-22-896,18 1-1089,0 0-3556</inkml:trace>
  <inkml:trace contextRef="#ctx0" brushRef="#br0" timeOffset="10146.9927">13730 3117 480,'0'0'1569,"0"0"-447,0 0-65,0 0 0,0 0-33,0 0-191,0 0 64,0 20-288,0 1-193,0-2 129,-20 4 159,1 18 161,-4-20-160,2 22-513,21-43-128,-22 21-224,22-21-321,0 0-736,0 0 865,0 0-97,22-21-736,-1 0-512,2-22 319,-4 22 33,-19-22 480,20 24 897,3-2-32,-23 21 64,0 0-96,0 0 481,0 0 320,0 0-417,23 0-96,-23 0 96,20 0-63,-20 21 159,19-21-63,2 19 191,2-19-127,-1 0-321,-1 0 224,-2 0-192,1 0-32,26 0-32,-46-19-64,21-2 64,-21 21 225,0 0-129,0-20 96,0 20 225,0 0-257,0 0 0,0 0 0,0 0 129,0 0-129,0 0-128,-21 0 32,21 0 97,-21 20 159,-4 20 128,5-17-127,1 18-97,-2 2-96,-1-1-96,-1-1 129,23 3 95,-21-3 32,21 3 129,-19-24-1,19 24-63,0-23-225,0-1-128,0 1 96,0 0-192,0-21-128,0 22 64,0-22 32,0 0 96,0 0 32,19 0-32,25 0 64,-1-22-192,-4 1-2242,28-20-3267</inkml:trace>
  <inkml:trace contextRef="#ctx0" brushRef="#br0" timeOffset="11535.2653">14347 3411 416,'0'0'1601,"0"0"-351,0 0 127,0 0-96,0 0 0,0 0-448,21 0-288,-21 0-193,0 0 353,21 0-193,-21 0 1,20 0-33,5 0-32,17 0-95,-24 0-193,7-21-192,17-2 128,-22 3-128,-1-22 64,27 21 0,-26-1-288,-20-20-321,21 22 449,-21-3-256,0 4 160,0-2 95,0 1 65,0-3-96,0 23-128,-21-21 256,1 21-64,-1 0 64,-4 0 192,-14 21 64,18 2 0,-25-3 1,28 20-129,-3 3 352,0-1 65,-4 1-33,5-1 193,-1 1-289,21-22-64,-21 20 129,21 3 95,0-24 97,0 24-321,0-23-96,0-1 321,0 1-289,0 0-32,21 1 33,0-1 31,-21 0-256,20-21-96,5 0-64,-4 0 96,18 0 160,-14 0-32,17-21 64,-3-22-224,7 22 224,-5-20-256,-18 20 64,18-2-32,-20-18-128,22 20-96,-22-23 31,0 24-351,-1-24 159,3 24 353,-23-1-128,0 0-224,21 0-161,-21-1 193,0 1 223,21 0-287,-21 1 320,20-3 32,1 4-257,2 19 33,-2-21-96,-1 1 95,1 20 161,0 0 32,-21-23 160,20 23 32,3 0-64,-23 0 128,0 0-32,21 0 288,-21 0 769,0 0-160,0 23-576,0-3-1,-21 20-288,-2 3 0,3-1 0,-1 1 65,21-22 127,-21 20-32,21 3 353,0-24-225,-20 1 32,20 23-95,0-24-321,0 1-32,0 2 64,0-23-289,0 21 33,0-21-192,0 0-65,0 0 97,20 0-225,1 0-832,0-21-929,22-2-1314</inkml:trace>
  <inkml:trace contextRef="#ctx0" brushRef="#br0" timeOffset="12405.4365">15451 3177 160,'0'0'608,"0"0"513,0 0-224,0 0 256,0 0 32,0 0 257,0 0-257,0 23-64,-25-3-64,4 1-224,21 22 384,-20-1-64,1 22-352,19-23-289,-23 24-63,23-24-129,0 3 0,23-24-256,-4 22-64,-19-20-192,41-22 64,-16 0 64,16 0 448,3-22-384,-3-20 96,-1 1-32,5-3-96,-24-20 64,22 23-160,-22-3 64,-21 3-416,21-1 127,-21-1 65,0 2-192,0-1 448,0 1 32,-21-3-64,0 23 640,-22 1-31,2 20-193,16 0 0,-15 0-288,-1 41 0,-3 3-31,24 16-33,-1 4-33,-4 0-895,25-2-3044,0 2-4933</inkml:trace>
  <inkml:trace contextRef="#ctx0" brushRef="#br0" timeOffset="14107.7715">17122 3137 768,'0'0'801,"0"0"416,0 0 289,0 0-578,0 0-447,0 0-1,0 0-127,0 0 31,0 0-352,0 0 0,0 0 128,0 0-128,0 0 160,0 0 65,0 0-97,0 0-160,0 0 0,0 0 0,0 0 64,0 21-64,0-2 96,0 24 192,-23-22 161,23 43 223,-22-22 449,1 22-640,2 0-129,19-43-256,-20 20-32,20-18-32,0-23-64,0 21 193,0-21 191,0 0-288,0 0-128,0 0 32,0-21-353,-23-2-159,23 2 672,0 21-640,0-20 800,0-1-288,23 21 32,-3-23-32,-1 2 0,2 1-32,1-1 32,1-2 0,-2 3 0,18-1-32,-39 0 0,25 21-321,-25-21 321,0 21 96,0 0 353,21 0 95,-21 21-255,0 0-225,0-21 96,20 21-192,-20-21-64,19 0 288,2 0-128,4 0 128,-25 0-64,20 0 0,1 0 224,-2 0-256,26-21 1,-24-21-65,0 20-97,1 1 386,-22 0-129,21 1-224,-21-3 256,21 4-224,-21-2 128,0 21-64,0-20-32,0 20 160,0-23-128,0 23-64,0 0 705,0 0-289,-21 0-320,21 0-64,-21 23 0,21-3 64,-22 1-32,22-2 96,0 24 161,-21-22 95,0 43 33,21-22 95,-20 1-256,20-22 65,-25 20-257,25 3-96,-19-24 64,19 1-161,0 2 97,0-2-512,0-21-865,0 20-1794,-21-20-2563</inkml:trace>
  <inkml:trace contextRef="#ctx0" brushRef="#br0" timeOffset="14925.9326">17714 3452 224,'0'0'640,"0"0"770,0 0-257,0 0 64,0 0-224,0 0-256,21 0 127,0 0-63,2 0-128,-1 0-193,18 0-127,-15-21 63,16 1-96,2-1-64,-1-2-31,-21 3-321,22-1 192,-22-21-128,0 20 160,-1-20 96,3 22-128,-23-3 32,0 4-32,0-2-832,-23 1-321,-18 20 512,20-23-31,0 23 127,-1 0 481,1 0 0,0 0 160,0 23 385,-1-3 31,-20 1 353,22 21-64,-5 20 320,6-19-64,-2-1-576,21 1-225,0-2-191,0 3 127,0-23 256,0-1-480,0 24 97,21-23-65,23-21-225,-3 20 162,23-20 31,-22 0-545,22 0-672,0-20-1377,-2-24-737,2 23-289</inkml:trace>
  <inkml:trace contextRef="#ctx0" brushRef="#br0" timeOffset="16381.2182">10870 4345 544,'0'0'1345,"0"0"-192,0 0-352,0 0-416,0 0-129,0 0-96,0 0 160,0 0 257,0 0-33,0 0 33,0 0-65,0 0-127,0 0 255,0 0 33,0 0 64,0 0-97,0 43-223,0-1-129,0 1-96,-20-1-128,20 22 192,-23-2-128,2-19-63,21-1 31,-20 1-32,-1-1-64,21-20 96,0-22-96,-21 21 0,21-21 192,0 0-352,0 0 32,0 0-32,0-21 95,0-1 65,0 22-224,0-42 64,21 22 32,0-3-96,-1-19 128,1-1-32,22 1 31,-22 22 97,21-24-160,1 3 32,-22 20-64,4-2-32,-5 3 224,1 20-64,2-21-128,-23 21 256,0 0-96,21 0 32,-21 0 96,0 0-96,20 0 128,-20 0 320,0 21 449,0-1-256,0 3-161,0 19-95,0-1 191,0-18-160,-20 18-127,20 3-97,-21-3-64,21-20 32,0 2-192,0-3 64,0 1 96,0-21-96,0 21 96,0-21-96,0 0 1,21 0-33,-21 0 128,20 0-128,22 0 160,-20 0-64,20-21-64,-1 0-961,-20 21-1890,22-20-2530</inkml:trace>
  <inkml:trace contextRef="#ctx0" brushRef="#br0" timeOffset="17461.437">11570 4196 64,'0'0'1633,"0"0"-320,0 0 1,0 0-802,0 0-96,0 0 193,0 20 0,0 3 31,0 19 129,0 1-225,-18 21 129,-5-2-64,0 23 640,2 0-128,-20 0-448,20 0-161,-1-21-64,1-2 1,0 2-33,0-20-320,1-3 129,20-20 95,-23 2 0,23-2 65,0-1-225,0-20 32,-21 0-64,21 0-128,0 0-256,0 0 128,0 0-65,21-20 322,-21-1-386,23-23 129,-3 24-96,1-24-192,0 3-97,22-3-159,-1-18-225,-1-2-577,5 23 609,-7-24 161,-18 22 383,24 1 161,-24 22 160,-2-24-160,-19 24-64,20-22-64,5 42-33,-4-23 65,-21 3 128,21 20 64,-3-21 128,-18 21-64,0 0 288,0 0 353,0 0-161,25 0 1,-25 0-1,0 21-31,0-1 31,0 3-160,0 19 1,0-1 223,0 2 33,-25-22 288,25 23-193,-18-3-448,18-20 1,0 2-161,0-3-64,0-20 0,0 21-160,0-21 128,0 0-161,18 0 129,28 0-480,-5-41-866,23-3-1696,1 3-4133</inkml:trace>
  <inkml:trace contextRef="#ctx0" brushRef="#br0" timeOffset="18713.6779">12355 4388 416,'0'0'833,"0"0"-33,0 0 1,0 0-192,0 0 31,0 0 1,0 0-96,0 0-129,0 0 32,0 0-63,0 0-129,0 0-224,0 0 256,0 0 129,0 0-65,0 0 96,0 0 33,0 0-161,0 0 193,0 0-225,0 0-32,0 0 577,0 21-257,-20 0-415,20 22-65,-21 19-64,-2-18 256,2 18-32,1-19 513,20-1-417,-21 1-448,21-22 0,0-21-256,0 21 256,21-21 224,-1 0-64,1 0 64,23-21 64,-3 0-32,2-22-96,-1 22-256,-1-20-160,3 18 32,-21-19-161,16-1-127,4 22 159,-20-20 65,-4-3 224,1 24 96,1-1 128,-21 0 96,0 21-64,0-23 288,0 23-95,0 0-225,0 0 192,0 0 224,0 0-127,0 0 95,0 0-480,0 0 256,-21 23 0,21-2-95,-20 0 223,1 22-96,-4-1 161,3-1 63,-3 2-416,23-1 64,0 1-128,0-22-96,0 0 0,23 2-128,-3-3-545,3-20-352,-4 0-929,22 0-1185</inkml:trace>
  <inkml:trace contextRef="#ctx0" brushRef="#br0" timeOffset="20303.9915">13117 4388 1089,'0'0'800,"0"0"-223,0 0 192,0 0 31,0 0 65,0 0 0,0 0 64,0 0-385,0 0 225,0 0-64,0 0 320,0 21-449,-20 0-223,-1 22 95,21-22-192,-21 20-32,21 3 1,0-3 31,-21-20-128,21 22-128,0-22 0,0 0-32,0 2 32,21-23 192,-21 20 64,21-20-191,-21 0-1,21 0-64,-1 0 0,3 0 192,-2 0-32,20-43-96,3 22-128,-24-20-417,22-3 65,-19 3-289,18-3 129,-20 24 416,-1-22-321,3-1 481,-23 22-96,21 0-160,-21-22 192,0 43 160,0-21 32,0 0 64,0 21 129,0 0 383,0 0-287,-21 0-417,21 0 32,-23 21 96,3 20-32,-1-18 256,21 19-128,-21 1-31,21-22-65,0 20-160,0 3 64,0-3-64,0 3 32,0-3 32,0-20-32,21 22 32,-21-1 64,0-20 96,0 20 160,0-21-256,0-1-96,0 3 97,0-2-97,-21-21 96,21 20 32,0-20 0,-20 0-96,20 0-96,-23-20 0,23 20 96,-21-21-32,21-2 192,0 23-64,0-20 0,-21 20-128,21-21-96,0 21 0,21-21 96,0 0-32,2-1 64,18 1-32,0 0-1089,3-22-1505,-3 22-2019</inkml:trace>
  <inkml:trace contextRef="#ctx0" brushRef="#br0" timeOffset="21174.1623">13691 4641 1345,'0'0'2274,"0"0"-576,19 0-225,-19 0-256,0 0-416,20 0-257,3 0 161,0 0-96,-3 0-65,-1 0-160,2 0-319,2 0 351,20-21-416,-4 0 32,-14-22-32,17 22-160,-24 1-160,-18-22-161,25 19 97,-25 3 224,0 20-257,0-21 33,0 0-545,-25-2-737,7 3 834,-3 20 800,-25 0 64,26 0 384,1 0 321,-24 20 224,20 24-289,2-3-31,-18 3 448,16-3 64,0 23-480,23-22 31,-20 1-448,20-1 129,0 1-289,0-22-128,20 0 32,3 1-128,20-22-193,20 0-992,-20 0-609,21-22-2626</inkml:trace>
  <inkml:trace contextRef="#ctx0" brushRef="#br0" timeOffset="22350.3939">14434 4388 448,'0'0'1025,"0"0"128,0 0-384,0 0 128,0 0-257,0 0-159,0 0-129,0 0-160,0 0 0,0 0 33,0 0 287,0 0 353,0 0-160,0 0 31,0 0 33,0 0 192,0 0-577,0 21-63,0 20-321,-25-18 256,5 39-160,-1 2 160,0 1 257,-1-24-1,1 23-128,21-22-191,-21 1 63,0-22 64,21 0-288,0-21-96,0 0 64,0 0-448,0 0 288,0 0-161,0 0 289,0-21 32,0 0-224,0-22 128,21 22-256,0-20 191,0 18-31,1-19-64,-1-1 0,20 1 64,5-1-161,-7 22 97,-14-20 160,17-3-32,-22 24 128,24-1 0,-44 21-160,21 0 160,-21 0 64,20 0-32,-20 0 64,21 0-64,-21 0 160,0 21 353,23-1-33,-23 24 33,0-3-289,0 3 416,-23-3 1,2 23-32,21-22-65,-20-19-512,20 18-352,0-41 64,0 21 0,20-21 95,1 0 290,2 0-257,39-21-609,-19-20-1505,19-3-2371</inkml:trace>
  <inkml:trace contextRef="#ctx0" brushRef="#br0" timeOffset="23348.5911">15174 4430 2370,'0'0'1249,"0"0"64,0 0-800,0 0-385,0 0 544,0 0 546,0 0 447,0 0 225,0 20 64,0 24-545,0-3-416,-21 3-352,0 18-321,-2 2 96,3-20-191,-1 18-193,21-19-32,-21-22-64,21 0-129,0-1-63,0-20-128,0 0 256,21 0 128,0-20 192,22-1 0,-1-21-288,22-22-192,-23 21-65,23-19-415,-22 18-1,-1 3-288,5-23-32,-26 22 512,-1 19 289,6-18 160,-25 41 352,0-21 0,0 21 321,0 0 288,0 0-673,0 0 128,-25 21 128,6 20 33,-1-18-1,-1 19-191,-4 22 255,25-23 257,-21 3-385,21 18-96,0-19-256,0-1-288,0-20 0,0-1-737,21-21-865,25 0-1409,18 0-833</inkml:trace>
  <inkml:trace contextRef="#ctx0" brushRef="#br0" timeOffset="24607.8438">15853 4473 1153,'20'-23'1761,"-20"23"-31,0 0-513,0 0-704,0 0 95,0 0-63,0 0-33,0 0 65,0 0 159,0 0 353,0 0-32,0 0 64,0 23-480,0-2-193,0 20-223,0 3-33,-20 18-96,-1 2 0,-2 0-64,3 0 256,-1-22 1,0-1-353,0-18 96,21-2-161,0-21-191,0 0 32,0 0 480,0 0-256,0-21 32,21-2-96,-21-18-192,21-1-65,20-1-416,-18 2-63,18-24 31,3 22 224,-3-19 257,-20 18-225,23 3 545,-24 20-32,22-2-96,-22 3 160,3 20-32,-2 0 224,0 0 97,-1 0-65,-20 0 64,21 20 96,-21 24 129,23-23 448,-23 20-257,0 2-223,-23-1 224,2 1-193,1-22-63,-1 23-161,21-24-192,-21-20 0,21 21-96,0-21-192,0 0 352,0 0-480,0 0 159,0 0 386,0-21-289,21 1 96,0-3-192,-1-19-161,24-1-95,-1 1-161,-3-1 257,3 2 128,-20 20 64,16-23 32,-39 44-33,23-20-31,0 20 256,-23 0-192,0 0 192,21 0-32,-21 0 33,18 20 191,-18 3-32,0-2 289,0 0 31,0 20-63,0 2 159,0-1-191,0 1-65,-18-1-128,-3 1-160,21-22-160,-23 22 161,23-22-290,-23 0-639,23-21-1859,0 0-4612</inkml:trace>
  <inkml:trace contextRef="#ctx0" brushRef="#br0" timeOffset="25259.9722">16845 4345 1441,'-21'0'1986,"21"0"-545,0 0 33,0 0-674,0 0 353,0 0 32,0 20 1,-21 3-610,1 19 225,20 1-289,-23 19 161,2-18 64,0 18-33,1 2-351,-1 0-97,21-22-96,0 1 64,0-1-224,0-22-192,0 3-32,21-2-96,-1-21 352,1 0 224,23-21-128,-24-2-32,22 3-128,1-22-64,-22 21 0,2-1-353,-5-20 417,-18 22-288,0-3 608,0 2-127,0 0-322,0 21 354,-18-20-129,-26 20 0,21 0 128,3 0-192,-22 20-128,22 1-321,-3 0-1152,2 2-1250,21-3-3523</inkml:trace>
  <inkml:trace contextRef="#ctx0" brushRef="#br0" timeOffset="25794.0774">17482 4067 1665,'0'0'3587,"0"0"-2241,0 0 159,0 0-704,0 0-417,0 0 481,0 0 320,0 0 225,0 21-33,-22 2-544,22 18-193,-21 3-287,21-1-1,-21 21-160,1-2-160,20 23 64,-25-20 0,25-1-96,-19-2 32,-2-19-64,21-1-993,0 1-1633,0-22-2755,0-21-2209</inkml:trace>
  <inkml:trace contextRef="#ctx0" brushRef="#br0" timeOffset="26056.1292">17313 4939 8327,'0'0'2563,"0"21"832,0-21-1601,0 0-385,0 20-64,0-20-512,0 0-705,0 21-160,0-21-32,0 0-1313,0 0-2563,0 0-5509</inkml:trace>
  <inkml:trace contextRef="#ctx0" brushRef="#br0" timeOffset="28176.5409">5702 7484 736,'-23'0'1345,"23"0"-416,0 0 545,0 0-641,0 0-577,0 0 352,0 0 385,0 0-96,0 0 224,0 0-64,0 0 32,0 0-128,0 0-384,0 0-225,0 0-96,0 0-224,0 0 32,0 0 193,0 21 319,0 0 577,23 20-864,0 23 127,16 0 769,6 21-897,15 0-31,7-23 127,18 23-192,-21-21 32,-2-20-192,2-3 32,-22 1 32,1 1-31,-22-22 31,-1 0 0,-20-21-32,0 22 64,0-22-352,0 0-481,0 0-800,0 0-1955,0 0-3586</inkml:trace>
  <inkml:trace contextRef="#ctx0" brushRef="#br0" timeOffset="29322.7663">5658 7652 640,'0'-21'609,"0"21"127,0 0-95,0 0-193,0 0-416,0 0 65,0 0 127,0 0 160,0 0 449,0 0 96,0 0 160,0 0 224,0 0-416,0 0-417,0 0-223,0 0-225,0 0 64,0 0 0,0 0-96,0 0 160,0 0-64,-20 0 96,20-21 64,0 21-127,0 0-33,0 0-128,0 0-32,0 0 320,0 21 64,0 23 129,0-3 63,0 23-160,0-22 33,0 1 31,0-1-256,0-22-96,0 3-64,0-2-32,0-21 0,0 21 0,0-21-64,0 0-160,0 0 224,0-21-160,0 21-225,0-21 321,0-22-96,0 22-288,0-21 159,0 20 257,20-20-96,-20-1 160,0 22 0,21 0 32,-21 1 64,0-3-64,0 2 32,0 21-64,0-21 64,0 21-32,0-20-64,0 20 128,0-23-64,0 23-128,0-21 257,0 21 31,0-20 128,0 20 0,0 0-192,0 0-160,0 0 32,0 0-128,0 0 128,0 0 128,0 0 65,0 0 191,23 0-32,-23 20-31,23-20 159,-5 21 289,3-21-193,24 23-223,-24-23-97,-2 20-32,1-20-224,26 0 0,-25 21-64,-1-21-1345,24 0-1730,-3 0-3780</inkml:trace>
  <inkml:trace contextRef="#ctx0" brushRef="#br0" timeOffset="30396.9777">7439 8246 1057,'0'0'2178,"0"0"-128,0 0 128,0 0-833,0 0-384,0 0-449,0 0-384,0 0-64,0 0-64,0-20 64,-21-3 33,21 2-65,-20 0 96,-3 1-128,2 20 192,-20-21-64,-3 21 96,24 0 0,-22 0-31,-1 21 607,22 20 1,-20 3-449,16-3 225,6 23 128,-2 0-97,1 21-95,-5 0-193,25-21-224,0-20 64,0-3-256,25 3 32,-5-24 96,1 1-224,23-21 128,-3 0 128,-20 0-128,22-21-224,-1-22-33,1 2-63,-1-24-321,-1 24-448,-18-23 192,-3 20 193,1 1 383,0 1 385,-21-1 64,0 22 32,0 0 65,0-1-1,0 22 64,0 0-32,0 0-224,0 0 448,0 0-127,0 0 159,0 22 161,0 20-97,-21 1 33,21 19-1,-21 5-127,21-3-193,0-2-224,0-18-32,0-3-64,21-18-161,0-3 1,22-20-384,-1 0-1506,-1 0-2403</inkml:trace>
  <inkml:trace contextRef="#ctx0" brushRef="#br0" timeOffset="31700.2397">9367 8288 1249,'0'-21'1986,"0"21"64,0 0-449,0 0-672,0 0-321,0 0-319,0 0-257,0 0 128,0 0-128,0 0 673,0 0 512,0 21-481,0 22-351,0-1-289,0 22 32,0 23 288,0-23-127,-21-2-257,21-18 160,0-3-288,0 2 192,0-22-288,0-21 160,-20 21-289,20-21-639,0 0-482,0 0-223,0-42 704,0 22-64,0-24 384,0 24 193,20-24 288,1-18 31,0 18-351,-1 3-193,24-25 257,-23 2 64,22 22 159,-1-1 322,-1 22 383,-18 0 321,-23 21 192,20 0 736,-20 0-607,0 21-546,0 22-192,0 20-95,0-20 127,0 21 257,0 0 0,0 1-33,0-24-63,0 3-97,0-24-448,0 1 0,0-21 32,0 0 65,0 0-290,0 0-191,0 0 640,0-21-159,0-20-193,21-3 128,0 3-481,0-23 289,22 20 32,-22 1-128,20 1-32,-18 20 128,-2 1-96,-21 0 192,20 21 0,1 0-129,0 0 193,-21 0-32,23 0 193,-23 0 351,20 21 257,-20 22-481,23-1 1,-23 24-97,0-25-160,0 24-160,0-24 0,0 3-288,0-24-866,19 1-1408,-19 2-2339</inkml:trace>
  <inkml:trace contextRef="#ctx0" brushRef="#br0" timeOffset="32916.4793">10363 8246 160,'0'21'256,"0"-21"-64,0 21 224,0-21 417,0 0 416,0 0 97,0 0-161,0 0-96,0 0-449,0 22 1,0-22-64,0 0-353,0 0 64,0 0-64,0 0 417,0 0 288,0 0 352,0 21-512,0 0-257,-21 22-31,21-1-193,-24 1-160,24 1 64,-19 20-64,19-43-32,0 20 65,0-18-129,19-2 192,5-21-160,18 0 0,-3 0-128,-14-21 96,16-2 32,3-18-96,-3 20-288,1-23 128,-19 3 63,-3-5 33,1 5-192,0-2 352,-21 22-96,0-21 32,0 20 0,0 1 32,0 0 64,0 1-64,0 20 32,0 0 64,0 0-64,0 0 97,0 0-97,0 0-64,-21 20 64,21 22-96,-21 1 0,21 21 32,0 21-32,0 0 96,0 23 0,0-3 192,0-20 64,0 21-160,-20 0-95,20-1 63,0 1-160,-23-1 96,23-20-32,-21-2-64,0-19 128,1-20-128,-1-3 128,-2-20 160,2-21-320,-20 0 0,16 0-192,-14-41 192,18-3 128,-24-18-96,26 0 32,19-2 32,-21-1-128,21 24 352,0-23-192,0 22-128,21-1 32,22 1-128,-1-22 160,43 23 64,0-23-1217,20-1-3332</inkml:trace>
  <inkml:trace contextRef="#ctx0" brushRef="#br0" timeOffset="34002.6929">11063 8310 608,'0'0'1281,"0"0"-160,0 0-256,0-22-96,0 22 32,0 0-257,0 0 65,0 0 448,0 0-545,0 0-31,0 0 512,0 0-257,0 43 1,0-1-257,0 1-127,0 21 63,0 21-224,-21-21 225,21 1-225,0-1-192,-20-44 96,20 22-96,0-21-224,0-21 96,0 0-289,0 0 225,0 0-705,0-21 257,0-21 351,0-1-768,20 2-64,1-24-32,2 1 0,-2-21 609,-1 21-97,1 21 65,0 1 383,1-1-191,-1 22 512,0 21 288,-21 0 33,21 0 192,-21 0 223,20 21-127,-20 22-64,0 21 31,0-2-287,0-16 223,0 16-31,0 2-97,0-20 65,0-23-193,0 20-192,0-41-224,0 0-128,0 0-512,0 0 223,0 0 609,0-41-96,21-3-32,2 3-256,-3-24 0,22 1-32,-21 21 192,1-21-96,20 22 160,-22 21-193,1-1-63,2 1 256,0 21 160,-23 0 225,18 0 512,-18 0-193,21 43 33,-21-22-64,0 21 31,21 22-127,-21-21-97,0 21-95,0-20-1,0-3-448,0-20-96,0 2-64,0-2-1346,0-1-1825,0 1-4004</inkml:trace>
  <inkml:trace contextRef="#ctx0" brushRef="#br0" timeOffset="35218.9272">12970 8161 2081,'0'0'833,"0"0"288,0 0 385,0 0-738,-20 21 129,20 0 64,0 22-224,-25-1 576,4 22-928,21 21 31,-39-19-128,14 19-224,25-44 32,-21 3-96,21-3-64,-21-41 128,21 21-320,0-21-96,0 0 384,0 0-385,0-21-768,0-20 1057,0 18-320,21 2 256,-21 1-481,0-24-800,21 23-961,-21-20 1089,25-5 95,-5 5-351,-1-2 1249,-19 1 256,21-1 256,4 1 256,-25-1 1058,0 43-257,0-21-416,0 21-257,0 0 321,0 0-416,20 0 95,-20 0 257,0 21 192,21 2-224,-21 18-96,0 2-1,19 20-95,-19 1 64,0-21-417,0 21-160,24-20-160,-24-23-320,21-1 127,0-20 97,0 0 32,-1 0 449,3-41-257,-2-3-128,20 3-97,-18-5-127,-2 5-32,-1-23-64,-20 22 191,21 20 65,-21-20-128,0 22 320,21-3 64,-21 2 65,0 21 159,0 0 128,0 0-223,0 0-65,0 21-96,-21 2 160,21-3 257,0 22-161,-21 1 225,21 21-65,0-22-223,0 24-161,0-25-192,0 24 64,0-45-32,0 24-256,21-23-321,-21-21-1217,21 20-960,2-20-3332</inkml:trace>
  <inkml:trace contextRef="#ctx0" brushRef="#br0" timeOffset="35833.0483">13710 8288 800,'-19'0'1794,"-4"22"224,2-1 32,21 0-929,-22 22-96,22-1 320,0 1-32,0-20-63,0 18-225,0 3-481,0-3-192,43-20-95,-20 2-193,-4-2 0,24-21-160,-20 0 192,16-21 96,5-2-96,-1-39-96,-4 18-288,7-20 64,-25 0-257,-21 0 321,0 0 0,0 2 96,-21 18-64,-25 23 288,7 1-32,-4 20-64,-1 0 64,5 41 64,-7 23-64,7 0-128,16-1-160,2 1-641,21-21-3010,0 21-3973</inkml:trace>
  <inkml:trace contextRef="#ctx0" brushRef="#br0" timeOffset="36733.2251">14409 8331 1057,'0'0'1409,"0"0"0,0 0-128,0 0-352,0 0-96,0 0-288,0 0 63,0 0-384,0 0-31,0-21 31,0 21 224,25-22-128,-4 1-31,18-20-193,7 18-96,-25 2 96,18 0 96,-14 1-64,16 20 96,-20-21-95,-21 21 415,23 0 609,-23 41-352,0 1 0,0 22-417,-23 21-128,2-21 97,-20 23-65,16-46 96,6 24-31,-1-45-289,-1 1 32,21 2-256,0-23-321,0 0-672,0-23-288,0-18 416,21-3-96,-1 3 160,-1-26-128,6 26-64,16-23 32,3 22 160,-3-1-224,-20 2 992,22-3 193,-1 23 577,-22 21 288,3 0 1057,-23 21-289,0 0 289,0 43-513,0-21-352,0 20-480,0 1-513,-23-21-64,23 1-64,-20-24-801,20-20-1313,0 0-737,0 0-1313</inkml:trace>
  <inkml:trace contextRef="#ctx0" brushRef="#br0" timeOffset="37229.323">15238 8246 3779,'-23'0'929,"23"0"-224,0 0-1,0 0-223,0 0 159,0 0-95,0 0-97,0 0-159,23 0-193,-23 0 0,23-20 224,-5-3-288,-18 2 96,21 0-32,-21-20 161,21 18 31,-21 2 384,0 21-31,-21-20 64,0 20-225,3 0 225,-28 20-65,25 1-31,1 43-161,-22-22 417,19 22 0,3 21 64,20-21-609,0 0-192,0-20-288,0-3-64,20 3 0,24-44-609,-3 20-704,26-20-1090,-28-20-1088</inkml:trace>
  <inkml:trace contextRef="#ctx0" brushRef="#br0" timeOffset="38827.6372">15598 8141 672,'0'0'673,"0"-21"128,0 21-193,0 0 289,0 0 256,0 0-256,0 0 160,0 0 128,0 0-608,0 0-33,0 0-63,0 0 447,0 0-223,0 0-128,0 21-1,0 20 225,0 3-481,0-3 33,0 23-1,-21 21-32,21-21-160,-20-20-192,20-3 32,0-18 32,0-2-64,0-21-128,0 0 32,0 0-32,0 0 256,0 0-96,0 0-384,0-21-481,0-2 577,0 2 191,0 1-31,0-1-192,0-2 352,20 0-128,-20 3 32,0 20-32,21 0 96,-21 0 96,19 0-160,6 0 128,-25 0-64,20 0 0,1 0 32,0 0 0,1-21-64,-1 21 128,0-21-96,0-1 0,22-20 64,-22-1-160,-1 22 288,1-20-128,2 18-64,-23 2 64,21-20 32,-21 20-96,0-2 64,0 23-32,0-21 65,0 1 63,0-1 352,0 21 129,0 0-161,-21 0-159,21 0-225,0 0-96,0 21 224,-23-1 0,23 24 0,-21-3 193,21 1-129,-20 22 0,20 0-96,-21-22-192,21 22 0,0-21 32,0-20-160,0 18 96,0-20-640,0-21-962,0 23-2081,0-23-4197</inkml:trace>
  <inkml:trace contextRef="#ctx0" brushRef="#br0" timeOffset="39538.778">16422 8161 1601,'-20'0'2018,"1"21"0,-4 0-128,23 22-1026,-21-1 1,21 1 256,0-1 96,0 22 33,0-21-738,0 1-288,0-3 193,21-18-321,2-2 32,16-21 32,-16 0-128,21 0 32,-5 0 128,4-21 33,-1-23-161,-1-20-32,-18 21 0,18-21 0,-41 22-224,21-22 63,-21 23-127,0-3-64,0-18 320,-21 39-96,-20-18 160,18 20 32,-18 21 224,-1 0-63,-1 0-193,4 41 0,-5 3-32,21 18-64,-16 2 0,39 0-289,0-1-1953,0-20-2242</inkml:trace>
  <inkml:trace contextRef="#ctx0" brushRef="#br0" timeOffset="40002.8743">17267 7356 4420,'-19'-21'2818,"19"21"-255,0 0-609,0 0-1090,0 0-383,0 0-193,-20 0 65,20 41 63,0 3 0,-21-3-288,21 24-160,0 19 0,-25 1 64,25 0-96,-20 0 96,20-23-288,0 23-1474,-19-21-1953,19 1-3908</inkml:trace>
  <inkml:trace contextRef="#ctx0" brushRef="#br0" timeOffset="40251.9174">17162 8588 3459,'0'0'2626,"0"21"545,0-21-480,0 0-641,0 20-449,0-20-416,0 0-192,0 0-320,0 0-545,0 0-160,0 0-96,0 0-1762,0 0-3331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2B9032D6-9A3C-4D98-9783-8FDD4922359E}" type="datetimeFigureOut">
              <a:rPr lang="ru-RU" smtClean="0"/>
              <a:pPr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23886A0-6744-4439-AA28-FA20E98674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customXml" Target="../ink/ink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2348880"/>
            <a:ext cx="3313355" cy="30967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Создание программы для принцессы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3896424" cy="5561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28005"/>
            <a:ext cx="3330403" cy="117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65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В группе </a:t>
            </a:r>
            <a:r>
              <a:rPr lang="ru-RU" sz="3200" b="1" dirty="0" smtClean="0">
                <a:solidFill>
                  <a:srgbClr val="FFC000"/>
                </a:solidFill>
              </a:rPr>
              <a:t>управление</a:t>
            </a:r>
            <a:r>
              <a:rPr lang="ru-RU" sz="3200" dirty="0" smtClean="0">
                <a:solidFill>
                  <a:schemeClr val="tx1"/>
                </a:solidFill>
              </a:rPr>
              <a:t> есть еще 2 полезные команды: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25050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295922"/>
            <a:ext cx="17811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3356992"/>
            <a:ext cx="63176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Обе они расположатся внутри блока </a:t>
            </a:r>
            <a:r>
              <a:rPr lang="ru-RU" sz="2400" b="1" dirty="0" smtClean="0">
                <a:solidFill>
                  <a:srgbClr val="FFC000"/>
                </a:solidFill>
              </a:rPr>
              <a:t>ЕСЛИ…ТО</a:t>
            </a:r>
          </a:p>
          <a:p>
            <a:endParaRPr lang="ru-RU" sz="2400" dirty="0"/>
          </a:p>
          <a:p>
            <a:r>
              <a:rPr lang="ru-RU" sz="2400" dirty="0" smtClean="0"/>
              <a:t>Сначала ждем пока допоют птицы, потом – стоп все, чтобы приведение закончило преследовать Рыцаря</a:t>
            </a:r>
            <a:endParaRPr lang="ru-RU" sz="2400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66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416940" cy="2808312"/>
          </a:xfrm>
        </p:spPr>
        <p:txBody>
          <a:bodyPr>
            <a:no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Эта команда передает всем спрайтам, что рыцарь выиграл!!!</a:t>
            </a:r>
            <a:endParaRPr lang="ru-RU" sz="3600" dirty="0"/>
          </a:p>
          <a:p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И тогда появится спрайт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483" y="4725144"/>
            <a:ext cx="156617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150" y="3717032"/>
            <a:ext cx="3846681" cy="8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450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7544" y="548680"/>
            <a:ext cx="72204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Наша принцесса – нежная особа, она ждет принца в уголке замка и никуда не двигается! </a:t>
            </a:r>
          </a:p>
          <a:p>
            <a:endParaRPr lang="ru-RU" sz="3600" dirty="0"/>
          </a:p>
          <a:p>
            <a:r>
              <a:rPr lang="ru-RU" sz="3600" dirty="0" smtClean="0"/>
              <a:t>Если принцесса касается </a:t>
            </a:r>
            <a:r>
              <a:rPr lang="ru-RU" sz="3600" dirty="0" smtClean="0"/>
              <a:t>рыцаря, то </a:t>
            </a:r>
            <a:r>
              <a:rPr lang="ru-RU" sz="3600" dirty="0" smtClean="0"/>
              <a:t>вокруг поют птички и все </a:t>
            </a:r>
            <a:r>
              <a:rPr lang="ru-RU" sz="3600" dirty="0" smtClean="0"/>
              <a:t>замирает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073" y="2492896"/>
            <a:ext cx="26479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784" y="2657872"/>
            <a:ext cx="2055205" cy="12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9985" y="5206004"/>
            <a:ext cx="8026650" cy="95410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ln>
                  <a:solidFill>
                    <a:srgbClr val="0070C0"/>
                  </a:solidFill>
                </a:ln>
                <a:solidFill>
                  <a:prstClr val="black"/>
                </a:solidFill>
              </a:rPr>
              <a:t>А еще она передает всем сообщение Выигрыш, чтобы появились шарики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prstClr val="black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981" y="5687144"/>
            <a:ext cx="82867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" name="Рукописные данные 3"/>
              <p14:cNvContentPartPr/>
              <p14:nvPr/>
            </p14:nvContentPartPr>
            <p14:xfrm>
              <a:off x="5211360" y="3312360"/>
              <a:ext cx="3134880" cy="961920"/>
            </p14:xfrm>
          </p:contentPart>
        </mc:Choice>
        <mc:Fallback>
          <p:pic>
            <p:nvPicPr>
              <p:cNvPr id="4" name="Рукописные данные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02360" y="3303360"/>
                <a:ext cx="3156480" cy="981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0363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640" y="1484784"/>
            <a:ext cx="7456792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 думаете, какие </a:t>
            </a:r>
            <a:r>
              <a:rPr lang="ru-RU" b="1" dirty="0" smtClean="0"/>
              <a:t>из ваших команд </a:t>
            </a:r>
            <a:r>
              <a:rPr lang="ru-RU" b="1" dirty="0"/>
              <a:t>надо повторять </a:t>
            </a:r>
            <a:r>
              <a:rPr lang="ru-RU" b="1" dirty="0" smtClean="0"/>
              <a:t>всегда, </a:t>
            </a:r>
            <a:r>
              <a:rPr lang="ru-RU" b="1" dirty="0"/>
              <a:t>а какие </a:t>
            </a:r>
            <a:r>
              <a:rPr lang="ru-RU" b="1" dirty="0" smtClean="0"/>
              <a:t>один раз?</a:t>
            </a:r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71600" y="3068960"/>
            <a:ext cx="7272808" cy="19442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b="1" dirty="0" smtClean="0"/>
              <a:t>Какие команды нужны если принцесса касается рыцаря?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836" y="2780928"/>
            <a:ext cx="1584336" cy="981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252" y="5157192"/>
            <a:ext cx="3555591" cy="99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52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9289"/>
            <a:ext cx="1634817" cy="331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753" y="3285460"/>
            <a:ext cx="3862291" cy="251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65" y="4293096"/>
            <a:ext cx="2297038" cy="891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736" y="620688"/>
            <a:ext cx="2574033" cy="94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16832"/>
            <a:ext cx="3533793" cy="965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484591" y="6010751"/>
            <a:ext cx="3659409" cy="818195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>
            <a:bevelT w="120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175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</a:rPr>
              <a:t>Показать ответ</a:t>
            </a:r>
            <a:endParaRPr lang="ru-RU" sz="2400" b="1" dirty="0">
              <a:solidFill>
                <a:schemeClr val="bg1">
                  <a:lumMod val="8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4" name="Рукописные данные 3"/>
              <p14:cNvContentPartPr/>
              <p14:nvPr/>
            </p14:nvContentPartPr>
            <p14:xfrm>
              <a:off x="1212480" y="1136880"/>
              <a:ext cx="6813360" cy="4260240"/>
            </p14:xfrm>
          </p:contentPart>
        </mc:Choice>
        <mc:Fallback>
          <p:pic>
            <p:nvPicPr>
              <p:cNvPr id="4" name="Рукописные данные 3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202760" y="1126080"/>
                <a:ext cx="6837480" cy="428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2196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15616" y="764704"/>
            <a:ext cx="74888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Исправьте программу бонусов на компьютере и клейте плакат!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Покажите учителю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А теперь сохраните Принцессу для всех одноклассников!</a:t>
            </a:r>
            <a:endParaRPr lang="ru-RU" sz="3200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047188" y="5903378"/>
            <a:ext cx="3659409" cy="818195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>
            <a:bevelT w="120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1750" h="38100"/>
            </a:sp3d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</a:rPr>
              <a:t>Узнать про команды больше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</a:t>
            </a:r>
            <a:endParaRPr lang="ru-RU" sz="2400" b="1" dirty="0">
              <a:solidFill>
                <a:schemeClr val="bg1">
                  <a:lumMod val="85000"/>
                </a:schemeClr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" name="Рукописные данные 9"/>
              <p14:cNvContentPartPr/>
              <p14:nvPr/>
            </p14:nvContentPartPr>
            <p14:xfrm>
              <a:off x="3031368" y="3811692"/>
              <a:ext cx="1953720" cy="1572480"/>
            </p14:xfrm>
          </p:contentPart>
        </mc:Choice>
        <mc:Fallback>
          <p:pic>
            <p:nvPicPr>
              <p:cNvPr id="10" name="Рукописные данные 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21648" y="3803772"/>
                <a:ext cx="1966320" cy="1590840"/>
              </a:xfrm>
              <a:prstGeom prst="rect">
                <a:avLst/>
              </a:prstGeom>
            </p:spPr>
          </p:pic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18" y="3884964"/>
            <a:ext cx="23431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417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" r="1979" b="21359"/>
          <a:stretch/>
        </p:blipFill>
        <p:spPr bwMode="auto">
          <a:xfrm>
            <a:off x="1547664" y="1893671"/>
            <a:ext cx="4051004" cy="76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Рукописные данные 7"/>
              <p14:cNvContentPartPr/>
              <p14:nvPr/>
            </p14:nvContentPartPr>
            <p14:xfrm>
              <a:off x="2029680" y="1091520"/>
              <a:ext cx="4546800" cy="2411280"/>
            </p14:xfrm>
          </p:contentPart>
        </mc:Choice>
        <mc:Fallback>
          <p:pic>
            <p:nvPicPr>
              <p:cNvPr id="8" name="Рукописные данные 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21040" y="1082160"/>
                <a:ext cx="4560120" cy="243036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extBox 8"/>
          <p:cNvSpPr txBox="1"/>
          <p:nvPr/>
        </p:nvSpPr>
        <p:spPr>
          <a:xfrm>
            <a:off x="1043608" y="3728963"/>
            <a:ext cx="68407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Значит, она будет первой!</a:t>
            </a:r>
          </a:p>
          <a:p>
            <a:pPr algn="ctr"/>
            <a:r>
              <a:rPr lang="ru-RU" sz="4000" dirty="0" smtClean="0"/>
              <a:t>Эта команда из группы </a:t>
            </a:r>
            <a:r>
              <a:rPr lang="ru-RU" sz="4000" b="1" dirty="0" smtClean="0">
                <a:solidFill>
                  <a:srgbClr val="996600"/>
                </a:solidFill>
              </a:rPr>
              <a:t>Событие</a:t>
            </a:r>
            <a:endParaRPr lang="ru-RU" sz="4000" b="1" dirty="0">
              <a:solidFill>
                <a:srgbClr val="99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84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3543" y="1484784"/>
            <a:ext cx="6777317" cy="3508977"/>
          </a:xfrm>
        </p:spPr>
        <p:txBody>
          <a:bodyPr/>
          <a:lstStyle/>
          <a:p>
            <a:r>
              <a:rPr lang="ru-RU" dirty="0" smtClean="0"/>
              <a:t>Блок </a:t>
            </a:r>
            <a:r>
              <a:rPr lang="ru-RU" b="1" dirty="0" smtClean="0">
                <a:solidFill>
                  <a:srgbClr val="FFC000"/>
                </a:solidFill>
              </a:rPr>
              <a:t>«всегда» </a:t>
            </a:r>
            <a:r>
              <a:rPr lang="ru-RU" dirty="0" smtClean="0"/>
              <a:t>– очень полезный блок! Он находится в группе </a:t>
            </a:r>
            <a:r>
              <a:rPr lang="ru-RU" b="1" dirty="0" smtClean="0">
                <a:solidFill>
                  <a:srgbClr val="FFC000"/>
                </a:solidFill>
              </a:rPr>
              <a:t>Управление</a:t>
            </a:r>
          </a:p>
          <a:p>
            <a:r>
              <a:rPr lang="ru-RU" dirty="0" smtClean="0"/>
              <a:t>Он позволяет повторять другие команды до самого конца программы!</a:t>
            </a:r>
          </a:p>
          <a:p>
            <a:r>
              <a:rPr lang="ru-RU" dirty="0" smtClean="0"/>
              <a:t>А еще – он растягивается, если в него поместить несколько команд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530" y="4293096"/>
            <a:ext cx="208597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8097" y="5866953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этот блок поместится вся наша программа!</a:t>
            </a:r>
            <a:endParaRPr lang="ru-RU" sz="2400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48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/>
          <a:lstStyle/>
          <a:p>
            <a:r>
              <a:rPr lang="ru-RU" dirty="0" smtClean="0"/>
              <a:t>В группе </a:t>
            </a:r>
            <a:r>
              <a:rPr lang="ru-RU" b="1" dirty="0" smtClean="0">
                <a:solidFill>
                  <a:srgbClr val="9E16C8"/>
                </a:solidFill>
              </a:rPr>
              <a:t>Звук </a:t>
            </a:r>
            <a:r>
              <a:rPr lang="ru-RU" dirty="0" smtClean="0">
                <a:solidFill>
                  <a:schemeClr val="tx1"/>
                </a:solidFill>
              </a:rPr>
              <a:t>находятся все команды работы со звуками. В </a:t>
            </a:r>
            <a:r>
              <a:rPr lang="ru-RU" dirty="0" err="1" smtClean="0">
                <a:solidFill>
                  <a:schemeClr val="tx1"/>
                </a:solidFill>
              </a:rPr>
              <a:t>Скретче</a:t>
            </a:r>
            <a:r>
              <a:rPr lang="ru-RU" dirty="0" smtClean="0">
                <a:solidFill>
                  <a:schemeClr val="tx1"/>
                </a:solidFill>
              </a:rPr>
              <a:t> уже есть целая библиотека готовых звуков!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Библиотеку найти нетрудно, просто перейди на вкладку Звуки рядом со скриптами и нажми новый звук из библиотеки. Нам нужен звук </a:t>
            </a:r>
            <a:r>
              <a:rPr lang="en-US" b="1" dirty="0" smtClean="0">
                <a:solidFill>
                  <a:schemeClr val="tx1"/>
                </a:solidFill>
              </a:rPr>
              <a:t>bird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–пение птичек</a:t>
            </a:r>
            <a:endParaRPr lang="ru-RU" dirty="0">
              <a:solidFill>
                <a:srgbClr val="9E16C8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93096"/>
            <a:ext cx="2016224" cy="196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58" y="5589240"/>
            <a:ext cx="24765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5088796"/>
            <a:ext cx="5148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Просто используй команду:</a:t>
            </a:r>
            <a:endParaRPr lang="ru-RU" sz="2400" b="1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226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/>
          <a:lstStyle/>
          <a:p>
            <a:r>
              <a:rPr lang="ru-RU" dirty="0" smtClean="0"/>
              <a:t>Блок </a:t>
            </a:r>
            <a:r>
              <a:rPr lang="ru-RU" b="1" dirty="0" smtClean="0">
                <a:solidFill>
                  <a:srgbClr val="FFC000"/>
                </a:solidFill>
              </a:rPr>
              <a:t>Если…,то </a:t>
            </a:r>
            <a:r>
              <a:rPr lang="ru-RU" dirty="0" smtClean="0">
                <a:solidFill>
                  <a:schemeClr val="tx1"/>
                </a:solidFill>
              </a:rPr>
              <a:t>мой любимый – он задает условие в игре. Например, у нас птицы запоют, если принцесса коснется рыцаря. Находится он в группе </a:t>
            </a:r>
            <a:r>
              <a:rPr lang="ru-RU" b="1" dirty="0" smtClean="0">
                <a:solidFill>
                  <a:srgbClr val="FFC000"/>
                </a:solidFill>
              </a:rPr>
              <a:t>Управление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21240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2742972"/>
            <a:ext cx="5040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 обратили внимание на пустоту внутри этого блока?</a:t>
            </a:r>
          </a:p>
          <a:p>
            <a:r>
              <a:rPr lang="ru-RU" sz="2400" dirty="0" smtClean="0"/>
              <a:t>Он бесполезен без условия внутри. Наше условие прячется в группе </a:t>
            </a:r>
            <a:r>
              <a:rPr lang="ru-RU" sz="2400" b="1" dirty="0" smtClean="0">
                <a:solidFill>
                  <a:srgbClr val="00B0F0"/>
                </a:solidFill>
              </a:rPr>
              <a:t>Сенсоры 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59"/>
          <a:stretch/>
        </p:blipFill>
        <p:spPr bwMode="auto">
          <a:xfrm>
            <a:off x="1043608" y="5085184"/>
            <a:ext cx="4095750" cy="55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672" y="4623519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Берем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5661248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</a:t>
            </a:r>
            <a:r>
              <a:rPr lang="ru-RU" sz="2400" dirty="0" smtClean="0"/>
              <a:t> меняем указатель мыши на Рыцаря!</a:t>
            </a:r>
            <a:endParaRPr lang="ru-RU" sz="2400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366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Другая 15">
      <a:dk1>
        <a:sysClr val="windowText" lastClr="000000"/>
      </a:dk1>
      <a:lt1>
        <a:sysClr val="window" lastClr="FFFFFF"/>
      </a:lt1>
      <a:dk2>
        <a:srgbClr val="3E3D2D"/>
      </a:dk2>
      <a:lt2>
        <a:srgbClr val="FF4B4B"/>
      </a:lt2>
      <a:accent1>
        <a:srgbClr val="C000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107</TotalTime>
  <Words>302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Создание программы для принцессы</vt:lpstr>
      <vt:lpstr>Презентация PowerPoint</vt:lpstr>
      <vt:lpstr>Как думаете, какие из ваших команд надо повторять всегда, а какие один раз?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группе управление есть еще 2 полезные команды: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программы для принцессы</dc:title>
  <dc:creator>Леночка</dc:creator>
  <cp:lastModifiedBy>Леночка</cp:lastModifiedBy>
  <cp:revision>12</cp:revision>
  <dcterms:created xsi:type="dcterms:W3CDTF">2018-02-08T12:15:22Z</dcterms:created>
  <dcterms:modified xsi:type="dcterms:W3CDTF">2018-02-09T14:35:14Z</dcterms:modified>
</cp:coreProperties>
</file>