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9B305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34:25.7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18013 5001 544,'0'0'480,"0"0"-31,0 0-33,0-21-352,0 21 257,0 0 191,0 0-63,0 0 159,0-20-384,0 20-160,0 0 129,0 0-97,0 0 320,0 0 33,-21-21-97,21 21 256,0 0-191,0 0-65,0 0-128,0 0-320,0 0 128,0 0 32,0 0 0,0 0 609,0 21-353,0-21 193,0 41 159,0-18-351,0 18 95,0 24-96,0-3-159,0 23 511,-21 0-383,21 20-1,-21 3 192,21-3-352,-22-20 1,22 0-129,-21-23-129,21 3 290,0-22-386,0-22 193,0-1 128,0-20-288,0 0 384,0 0-160,0 0 65,0 0 127,0 0-352,0 0 128,0 0 96,0 0-256,0 0 224,0 0-929,0 0-2338,0 0-1121</inkml:trace>
  <inkml:trace contextRef="#ctx0" brushRef="#br0" timeOffset="855.1685">17992 5511 416,'0'0'1217,"0"0"224,0 0-95,21 0-674,-21 20 417,22-20-160,-1 21-192,0 2-64,20-23-449,-18 21 352,18-21-287,-20 0-289,23 0 256,-3 0-384,-20-44 224,22 23-513,-22-20-672,20-23 577,-20 22 31,0-1 353,2 1 288,-23 20-95,0-20 31,22 21 32,-22-1-224,0 22 192,0-21-128,0 0-289,0 21 321,0-20-64,0-1 0,0 21 192,0-23-224,0 23 224,0 0 1,0 0 191,0 0 160,0 0-127,0 0-161,0 0-32,-22 23-96,22-2 96,0-1 417,-23 22-129,2 22 833,21 0-608,-21 0 128,1-2-129,-1 23-543,21 0 191,-21-21-256,21-22-128,-23 22 288,23-23-160,0 3 32,0-3 128,0-18-288,0-2 128,0 20-128,-20-18-1569,20-23-2755</inkml:trace>
  <inkml:trace contextRef="#ctx0" brushRef="#br0" timeOffset="1831.3602">19263 5214 2914,'0'0'1698,"0"0"-481,0-22-1089,0 22 32,0 0-288,0 0 224,0-21 64,0 21-128,21 0 513,-21-21-257,0 21-384,0-20 256,0 20-384,0-21-64,-21 21-609,21-23-224,-22 2 544,-20 21-95,21 0 287,1 0 481,-24 0-192,24 0 257,-24 21 255,3 2 64,-1 18 129,-1 23-33,22-1-95,-24 1 31,5 21-255,19 0-33,21 0 0,-20-1-416,20 1 256,0-23-96,0 3 32,0-22 192,20-22-192,-20 0 192,21-1 193,0-20 223,-2 0 161,26-20-513,-4-22-192,3-1 64,-3-22-224,3 3 128,-3 19 0,3-19-256,-3 18 192,-20-20-256,0 23-97,1-3 193,-1 3-256,-21-1 288,21 20 256,-21-20-192,0 21 416,0-1-192,0 22 257,0 0 575,0 0-511,0 0 288,0 0-353,0 22-160,-21 20 289,21 1 63,-21 19-191,-1-18 127,22 18-192,0-18-128,0-3-95,0 2-226,0-1 161,0-19-352,0-3-609,0 1-1057,0 0-1345,22-21-1057</inkml:trace>
  <inkml:trace contextRef="#ctx0" brushRef="#br0" timeOffset="2971.5847">19729 5150 64,'0'0'2722,"0"0"-1377,0 0-31,0 0-578,0 0-31,0 0-32,0 0-129,0 0 97,0 21-1,-20 22 129,-3-1-64,0 22-417,2-22-128,3-20-128,-5 20-192,23-42 96,0 20-577,-21-20-1216,21 0 447,0-20-223,0-22 95,21-1 802,-21 1 447,23-1 482,-23 22 191,18 0 64,-18-1 225,0 22-417,21 0 97,-21 0 287,0 0-288,23 0 225,0 22-417,-23-1-192,20-21 160,20 21-224,-18-21 64,1 21 160,-2-21-224,18 0 192,-14-21-192,-4 0 160,0 21 64,-3-21-64,-18-1-160,0 1 321,25 0-257,-25 21 256,0-20 96,0 20-160,0 0 64,0 0 129,0 0-193,0 20 352,-25 1-223,25 22 319,-18-1-95,-3 22-161,0-22 353,-4 22-609,5 0 224,20-23-96,-19 24-256,-2-24 353,21 23-161,-23-20 96,1-3 160,22 0-416,0-18-32,0 19 32,0-22-544,0-20 288,0 0-257,22 0 641,1 0 257,-2 0-482,18-41-191,28-3-993,-3 3-2659,21 0-3201</inkml:trace>
  <inkml:trace contextRef="#ctx0" brushRef="#br0" timeOffset="3937.7748">20937 5171 768,'20'0'1538,"-20"0"-321,0 0-192,0-21-160,0 21-1,0 0-351,0 0-193,19-20 193,-19 20-289,0-21-64,0 21-64,0-23-192,0 2 192,0 1-128,0-1-64,-19-2 64,-1 23-128,-1-21 160,-4 21-224,4 0 288,-18 0 64,-7 0-160,7 0 64,-4 21 384,-1 2-192,3 18 321,-3 3-1,3 18 33,20 2 256,-22 0-161,1-1 1,21 1 64,1 0-225,-3-2 33,2 2 31,21 0-383,0 1 95,0-24-352,0-20-32,0-1 96,21 3-385,2-2 321,-3-21 160,1 0 64,0 0 97,22 0-33,-1-21-224,-22-22 160,24 1-320,18-1 0,-18 1-129,-1-1-223,-4 2 288,-16-3-129,0 3 225,-2 20 96,-3-23-256,3 3-32,4 20 63,-25-22-319,0 22 672,21 0-160,-21-1 96,0 22 224,0 0-256,0 0 224,0 0 65,0 0-65,0 0 224,0 22-191,-21-1-65,21 21 224,-25 1-256,4-2 257,21 3 127,0 18-352,-18-18 129,18-3-385,0 2 64,0-22 64,0 23-288,18-24 159,-18 1-31,21-21-704,4 21-1987,-4-21-2722</inkml:trace>
  <inkml:trace contextRef="#ctx0" brushRef="#br0" timeOffset="5054.9951">21299 5575 1569,'0'-23'1698,"0"23"-97,0 0-320,0 0-608,-23 0-513,23 0 289,0 0 223,0 23 33,0 18 64,0-20-289,0 22 129,0-1 31,0-19-576,0 18 128,0-20-63,0-1-578,0 3 417,23-23-32,-2 0 32,-3 0 288,3 0-288,25-43 321,-26 22-225,24-43-128,-3 22 96,-1-22-481,26 0-512,-23 2 545,-1 18-673,1-18 512,-22-2 33,20 21 352,-20-20 320,-21 41-64,23-20-32,-23 22 160,0-1-224,0 21 288,0 0-128,0 0-384,0 0 608,0 0-159,0 21 223,-23-1 321,2 22 31,1 1 129,-1-1-64,21 1-256,-21 21 127,-2-22-287,3 22 95,20-23-63,-21 24-321,21-24 128,0 2-32,0-1-192,-21 22 288,21-43-288,0 22-96,0-22 64,0 20-448,0-41-257,21 23-736,0-23-129,22 0-576,-1-23-2018</inkml:trace>
  <inkml:trace contextRef="#ctx0" brushRef="#br0" timeOffset="5849.157">22376 5171 32,'-21'0'1985,"21"0"-896,-21 0-352,21 0-449,0 0 129,0 21 512,-18 1 288,-5-1 128,23 21 96,-23 1 449,-18 21-384,22 19-706,-4-19-159,23 1-481,0 19-32,0-42 32,0 22-288,23-23 160,-4-18 0,22 19-192,5-42 224,-7 20-192,7-20 128,-7-20 224,7-1-384,14-23 352,-15-18-256,-3 19-288,22-19 288,-44-2-448,22-1 127,1 1 33,-22-19-1,-21 19 33,0 0 64,0-21 288,-21 44 448,1-3-608,-45 3 641,24 41-225,-23 0-320,-2 20 256,6 24-96,-5 18-224,-22 23 256,23 0-704,23 0-1538,-1 0-3459</inkml:trace>
  <inkml:trace contextRef="#ctx0" brushRef="#br0" timeOffset="7455.4676">17650 5490 992,'-20'0'1378,"20"0"95,0 0-512,0 0-128,0 0 128,0 0-225,0 0 546,0 0 415,0 0-255,0 0 191,0 0-864,0 0-609,-21 0 0,21 0-160,-21 0-64,-2 0 224,-18 0-320,-1 0 192,-1 0 0,-23 0-256,26 0 288,-26 41-160,6-20 128,-25 23 64,19-3-224,-19 23 224,23 0-96,-23-2-96,21 23 256,2 0-224,18 0 96,3-21 32,41-22-192,-21 1 128,21-22-32,0-21-192,0 21-129,0-21-896,0 0-737,0 0-608,0 0-1666</inkml:trace>
  <inkml:trace contextRef="#ctx0" brushRef="#br0" timeOffset="8287.6315">16633 5912 1153,'0'0'1857,"-20"0"-351,20 0 31,0 0-416,0 0-256,0 0 160,0 0-448,0 0 31,0 0 65,0 0-193,0 0 513,0 0-384,0 0-65,0 0-31,0 0-449,0 0 64,0 0-32,0 0-128,0 0 256,0 23-160,-21-2-64,21-21 160,0 41-256,-21 3 160,-1-3 1,1 23-162,0 1 290,3-3-129,18 2 32,-21-21 192,21 1-384,0-3 160,0-18 0,0-23-192,0 21 224,0-21-160,0 0-32,0 0 128,0 0-448,0 0 255,0 0 225,0 0-192,0 0 320,0-21-159,21 21-33,-3-23 192,3 3-288,0-1 160,1 0 0,20-22-128,-1 20 288,23-19-224,-22-1 0,22-21 192,0 22-288,-20-1 160,-5 22-32,-16 0-128,-23 1 224,0 20-192,0 0-32,0 0-96,0 0-897,0 0-1634,0 0-2017</inkml:trace>
  <inkml:trace contextRef="#ctx0" brushRef="#br0" timeOffset="14947.9484">16932 9878 192,'0'0'128,"0"-21"0,0 21 384,0 0-255,0 0-1,0 0 352,0 0-319,0 0-65,0 0-128,0 0-96,0 0 224,0 0-256,0-22 32,0 22 128,0 0-160,0-21 257,0 21 511,0 0-159,0 0 63,0 0-383,0 0 31,0 0 160,0 0-288,0 0 129,0 0 63,0 0-256,0 0 192,0 0-223,0 0-65,0 0 224,0 0-288,0 0 256,0 0-96,0 0 0,0 0 769,0 0-257,0 21 65,0 22 0,0-1-321,0 22 96,0 21-31,0 0-65,-23 20-96,23-20-95,-21 0-65,21-21 160,0-22-352,-23 1 256,23 1-64,0-44-192,0 20 192,0-20-192,0 0-833,0 0-1473,-20 0-1378</inkml:trace>
  <inkml:trace contextRef="#ctx0" brushRef="#br0" timeOffset="16566.2615">17267 9857 832,'0'0'577,"0"0"608,0 0-608,0 0 31,0 21-95,0-21-161,0 21 128,-19 0-31,19 1-65,-20 20 65,-1-22-161,-4 24-96,5-3-64,-20 3-128,17-3 320,1 3-352,1-24 32,2 1 161,19 0-225,0 0 224,-20-21 160,20 0-224,0 0 96,-23 0-256,23 0 0,-23 0 96,23 0-128,-21 0 128,21 0-32,0 0-128,0 0 256,-18 0-128,18 0-32,0 0 128,0 0-320,0 0 224,0 0-96,0 0-256,0 0 416,0 0 96,0 0-160,0 0 192,0 0-192,18 0 288,-18 0 65,21 22-65,2-22 384,0 21-159,-23 0 31,20 22 225,-1-22-160,2 20 448,1 3-289,1-3-607,-2 5 255,-21-5-384,19-20-32,-19 2 32,0-3-544,20-20-1250,-20 21-1633,0-21-3716</inkml:trace>
  <inkml:trace contextRef="#ctx0" brushRef="#br0" timeOffset="17332.4114">17503 10133 384,'-21'0'961,"21"21"384,0-1 32,-22 1-480,22 22-32,0 20 32,0-20-192,0 21 255,0-2 33,0 3-736,0-22 95,0 1-96,0-24-288,22 24 288,-1-24-95,0-20-129,0 21 96,-1-21-224,3 0 608,-2 0-320,0-21-384,22-22 352,-2 2-320,-20-3-64,23-20 0,-22 20-129,-1-18 1,-21-2-64,0 21-321,0-20 673,0-1 32,0 23 32,-21-3-128,-24 24 160,3 20 320,1 0-96,-2 0 161,-22 20-129,24 24-288,20 18-96,-22-19-32,22 42-1506,21-23-2338</inkml:trace>
  <inkml:trace contextRef="#ctx0" brushRef="#br0" timeOffset="18644.6701">18141 10110 384,'0'-21'705,"0"21"-321,0-20-32,0 20-96,0-21 129,0 21 576,0 0-193,0-23-255,0 23-129,0 0-256,0 0 97,0 0-129,0 0-160,0 0 160,0 0-96,0 0-32,0 0 352,0 0 0,0 0 1,0 0-129,0 0-320,0 0 224,0 0-192,0 0-161,0 0 33,0 0 224,0 0 577,0 44-225,0-3-128,0 3 577,-23 40-384,23 1 255,-20 0-223,-1-23-449,0 23 192,21-39-96,-21-5-192,21 3 192,0-24-96,0-20-32,0 0-64,-22 0-353,22 0 193,0 0-577,0 0-160,0-20 385,0-3-289,0-18-480,22-3 159,-1-20 129,0 20 161,0 3 511,-1-3 321,3 24 320,-23-1 0,21 21 353,-21 0 864,0 0-864,0 21-65,20-1-255,-20 3-129,21-23-32,-21 21-160,21-21 128,2 0 224,18 0-128,-20 0 129,22 0-161,-22-21-128,20-2 64,-20-18-96,23-2-32,-22 1 32,-3 21-96,2-22 128,-1 22 64,3-20-64,-23 18 192,0 23-96,0-21-96,0 1 192,0 20-256,0-21 192,0 21 64,0 0-32,0 0 417,0 0-97,0 0 1,-23 0-65,23 0-192,-20 21 289,20-1-65,0 1-255,-21 2 511,21 18-95,-19 23-33,19-1 65,-22-20-161,22 21-287,-23-22-97,23 1-288,0-22 95,0 0-319,0-1-289,0 3-2017,0 0-3396</inkml:trace>
  <inkml:trace contextRef="#ctx0" brushRef="#br0" timeOffset="19530.8445">18858 10344 256,'0'21'1793,"0"-21"-1280,0 0 416,24 0 64,-24 0-353,21 0 97,0 0-224,22-21-289,-22 21 288,20-21-223,-20-1-65,23-20 0,-3 21-256,-18-22 96,-3 22 32,1-20-224,-21 18 160,0 2-480,0 1 31,0-1 161,0-2-193,-21 2 65,1 21 576,-3 0-192,2 0 257,1 0-33,-24 21-32,3 2 481,20 18-97,0 3-31,-22 18 512,22 2-225,0 0 354,21 21-546,0-23-576,0-18 160,0-3-384,0 5 160,0-25 0,42-1-256,-22 1-417,45-21-1857,-24 0-705</inkml:trace>
  <inkml:trace contextRef="#ctx0" brushRef="#br0" timeOffset="20723.0791">19580 9984 32,'0'-21'576,"0"21"-31,0 0-321,0 0 96,0 0 193,0 0 95,0 0 225,0 0 32,0 0 448,0 0-416,0 0-449,0 0-63,0 0-417,0 0 256,0 0 0,0 21-32,-23-1 513,23 24-161,-20 18 193,1-18 0,-24 40-481,20-21 225,23 1-289,-21-21-192,21 19 128,0-39-320,0-2 96,0 0 96,0-21-193,21 0 546,22 0-225,-1-21-160,1-23 32,19 3-353,-18-23-287,18 22 31,-19-22-864,1 0 160,-5 2 95,7 18 65,-25 3 705,-3-3 480,-18 24 256,0-1 257,0 0 127,0 21-31,0 0 256,-18 0-673,18 0 64,-21 0-127,0 0 63,-4 21 224,25 20-192,-20 3 289,1-3-225,19 24-288,0-1 192,0-2-224,0-19-64,0 19 160,0 3-192,19-1 128,1-23 97,-20 26-194,0-26 386,0 2-65,0-1 32,0-19 289,-20-3 224,20 1 95,-19-21-191,19 0-288,-21 0 159,21 0-512,-23 0-64,23-21 160,0 1-320,-22 20 160,22-23-384,0 23-897,0 0-1506,0-21-2114</inkml:trace>
  <inkml:trace contextRef="#ctx0" brushRef="#br0" timeOffset="21764.2899">20512 10004 1409,'0'0'1794,"0"0"-65,0 0 481,0 0-1025,0 0-384,0 0 0,0 0-673,0 0 0,0 0 0,0 21-32,0-21 353,-21 44-97,21-3 545,-22 23 0,1 21-385,0-21-95,0 21-257,1-23-384,20 3 352,0-22-256,0 1 32,20-3 256,1-18-385,0-3 161,0-20 161,1 0-33,20 0 192,-1-20-288,23-24-417,1-20-351,-3 0-257,4 0 0,-27-21 192,7 21 448,-5 1 513,-22 20-31,-19-19-194,25 18 193,-25 3-160,0 18 289,0 2-65,0 21 640,0 0-479,-25 0-65,6 44 0,-22-3 449,16 44-129,4 0 161,-18 0-321,39-21-448,-23 21 96,23-23-320,0-16-993,23-5-897,16-20-3556</inkml:trace>
  <inkml:trace contextRef="#ctx0" brushRef="#br0" timeOffset="22364.4079">21338 10238 736,'0'0'1249,"0"0"289,-18 0-385,18 0 64,0 0-352,0 0 448,0 0-448,0 0-321,0 0 65,0-20-513,0 20-416,0-23 704,0 2-448,18 1-128,28-24-224,-25 23-65,-1 1 353,24-1-96,-44 21-97,20 0 129,-20 0 865,0 0 224,0 41 64,-20 24 192,-24 19 192,24 1-640,-1-23-385,-4 23 64,25-41-384,0-3-224,0 5 0,0-46-545,0 21 481,46-21-993,-7 0-1506,6-44-416,16 1-2689</inkml:trace>
  <inkml:trace contextRef="#ctx0" brushRef="#br0" timeOffset="22762.4868">21976 9984 1217,'-21'-21'1761,"21"21"-319,0 0-289,0 0-160,0 0-513,0 0-288,0 0 1058,-22 0-386,22 21 289,0 20 193,-21 23-417,0 21 96,-20 21-225,18 22 1,-18-1-96,-1 1-225,-1 0 1,1-22-129,20-21-384,-20 0 128,21-21-192,21-23 0,0-20-224,-24 0-1378,24-21-2466,0 0-1986</inkml:trace>
  <inkml:trace contextRef="#ctx0" brushRef="#br0" timeOffset="23212.5693">21955 10069 224,'63'-65'1217,"-20"65"-256,-2-20-257,1 20-319,24 0 191,-27 0 33,-18 0 448,2 41 609,0 3-609,-23 20-129,0 21 97,-23-2-320,-21-19 256,5 21 512,-4-42-576,-1-1 64,3 1-256,20-20-481,-22-23 0,1 0-288,21 0 64,-1 0 0,1-23-640,0 23-321,21-23-2467,0 23-3170</inkml:trace>
  <inkml:trace contextRef="#ctx0" brushRef="#br0" timeOffset="24254.7749">22676 10004 224,'0'0'352,"0"0"417,0 0-417,0 0 97,21 0-321,-21 0 96,0 0 288,0 0-63,0 0 127,0 0 289,0 0-224,0 0-1,0 0-447,0 0-65,0 0 192,0 0 32,0 0 97,0 0-33,0 0-480,0 0 416,0 0-191,0 0 255,0 0 417,0 44-193,-21 18 161,-22 23 224,22 0-192,-25 0-128,26 0-289,1-21-320,19 0 32,0-20-352,0-24-64,0 1 288,19 2-353,1-23 674,5 0-193,17 0-96,1-23 32,-22-18-320,20-26 31,-20 26 97,2-23-576,-3-21 672,1 21-65,-21 1-63,21 20 288,-21 2-224,0 20 224,0-2-31,0 2-194,0 21 194,0-20-162,0 20-255,0 0 288,23 0-160,-3-21 64,22-2-96,1 23-193,-1-21 321,-1 21 64,2 0-96,-22 0 256,0 0-320,0 21 64,1 2 608,-1-2 97,-21 20 352,0 3-32,-21 20 31,-22 19-63,22-19-512,0 0-65,1 0-64,20-22-448,0 1 288,0-20-256,0-2-225,0-21-383,0 0-3108,20 0-2146</inkml:trace>
  <inkml:trace contextRef="#ctx0" brushRef="#br0" timeOffset="25771.0728">16613 10195 256,'0'-21'1697,"0"21"-383,0 0-33,0 0-480,0 0-257,0-20-288,-21 20 289,0 0-225,-1 0 193,1 0-289,0 0 0,-18 0-32,-7 0-160,-16 20 160,-2 1-256,-21 2 193,23 18 31,-23 1-256,21 1 416,-19 21 0,19-22-224,20 22 225,3 0-418,20-20 1,0-3 192,21-18-288,-22 18 32,22-41-352,0 21-1122,0-21-448,0 0-1473</inkml:trace>
  <inkml:trace contextRef="#ctx0" brushRef="#br0" timeOffset="26535.2231">15726 10365 128,'-22'0'800,"22"0"97,0 20-288,0-20-65,0 23 1,-21-2-1,21 0-95,0 22 255,-21-22-191,1 43 63,20 0-95,-25 0-33,6-22 33,-2 22-33,21-20-159,0-24-33,0 1-320,0-21 160,0 0 64,0 0-32,0 0 224,0 0-191,0 0-97,0 0 96,0 0-192,0 0 96,0 0 0,0 0-64,0 0 224,0 0-160,0 0 0,0 0 128,0 0-128,0 0 193,0 0-97,0 0-256,0 0 288,0 0-192,0 0 0,0 0 160,0 0-192,0 0 224,21 0 64,-2 0 1,6-21 159,16 21-320,2-43 128,20 22-224,-20-20-128,19 18 320,-18 2-224,-3 0-64,-20 21 192,2-20-64,-23 20-320,0 0 288,20 0-384,-20 0-321,0 0-1953,0 0-2916</inkml:trace>
  <inkml:trace contextRef="#ctx0" brushRef="#br0" timeOffset="30839.0723">10912 7526 352,'0'0'833,"0"0"-33,0 0-159,0 0-417,0 0 0,0 0-95,0 0 63,0 0 192,0 0-32,0 0 449,0 0 32,0 0-321,0 0 97,0 0-161,0 0 33,0 20-33,0 1-255,0 2 31,0-3-64,0 22-192,0 1 320,0 22-224,0 19-32,0-1 128,0 2-192,0 23 289,0-25-1,0 24-128,0-22 352,0-23-191,0 5-129,0-26 32,0 3-192,0-3 96,0 3-32,0-24-128,0 1 224,0 2-128,0-3 0,0-20 225,0 0-193,0 0 192,0 0-96,0 0-224,0 0 192,0 0-192,0 0 64,0 0 64,0 0-160,0 0 128,0 0 32,0 0-128,0 0 224,0 0-224,0 0-64,0 0 192,0 0-128,21 0 256,-21 0-160,22 0-32,-22 0 128,21 21-32,0-21-32,4 0 65,-5 0-193,1 0 128,2 0 96,-2 0-224,-1 0 256,1 0-96,22 0-96,-22 0 224,21 0-384,-1 0 224,-18 21 32,18-21-256,-20 0 352,22 0-320,-22 0 96,20 21 224,3-21-416,-3 0 288,1 0 32,3 0-224,-5 0 288,-20 0-192,26 0-64,-7 0 256,-14 0-224,17 0 96,-22 0 64,24 0-192,-24 0 192,22 0-64,1 0-32,-1 0 225,1 0-386,-1 0 225,1-21 0,-1 21-192,-1 0 289,-18 0-161,-2 0-65,20 0 194,2 0-258,-22 0 194,21 0 31,1-21-225,1 21 226,18-21-129,-19 21 32,-4 0 64,7 0-128,-7 0 96,3 0 0,3 0-128,-5-20 192,5 20-96,-24 0-64,22 0 224,-1-23-320,-1 23 192,3 0 32,-3 0-192,-18 0 256,18 0-128,1-21-64,-19 21 224,18 0-320,-20 0 192,22 0 64,-22 0-224,20 0 256,3 0-128,-3-20-64,1 20 224,1 0-224,-1 0 96,1-21 128,0 21-224,-24 0 288,25 0-192,-1 0-64,-4-23 192,-14 23-192,-4 0 32,18 0 160,-14 0-288,-25 0 288,42 0-128,-22 0-96,-1 0 224,27 0-192,-5-21 32,2 21 161,-1 0-322,1 0 386,-1 0-161,3 0-96,-3 0 352,1 0-256,-22 0-32,20-20 192,3 20-288,-3 0 160,3 0-32,-24 0-192,22 0 256,1 0-192,-22 0 32,0 0 224,-1 0-192,3 0 225,-2 0-129,0 0-128,-1 0 256,1 0-256,-21 0-64,23 20 256,-2-20-352,-21 0 320,20 0-64,1 0-128,0 0 256,-1 0-128,3 0 0,-2 0 160,0 0-288,-1 0 128,1 0-32,-21 0-128,23 0 321,-23 0-289,23 0 64,-23 0 128,0 0-256,18 0 192,-18 0 0,0 0-192,21 0 256,-21 0-192,21 0 64,1 0 192,1 0-256,-4 21 128,-19-21 32,20 0-192,1 0 192,4 0-128,-25 0-32,21 0 160,-21 0-224,20 0 192,-20 0-32,0 0-96,0 0 224,0 0-160,0 0 0,0 0 160,0 0-224,0 0 160,0 0 0,0 0-224,0 0 288,0 0-192,0 0 0,0 0 224,0 0-224,0 0 160,0 0 1,0 0-97,0 0 192,0 0-224,0 0-32,0 0 128,0 0-192,0 0 128,0 0 64,0 0-160,0 0 256,0 0-160,0 0 160,0 0 32,0 0-256,0 0 161,0 0-129,0-21-129,0 21 258,0-20-194,0-24-31,0 23 192,0 1-224,19-24 160,-19 21 0,0 3-128,0-22 224,0 20-288,0-20-160,0-1 320,0 22-320,0-20 192,0-3 128,0 23-129,0-20 226,0 18-129,0 2-33,0 1 162,0-24-226,0 24 97,0-1-64,0 0-256,0-2 416,0 3-96,0-1-32,0 21 224,0-21-288,0 21 160,0 0 32,0-21-192,0 21 224,0-22-224,0 1-32,0 0 192,0 1-288,0 20 288,0-23 32,0 2-160,-19 0 288,19 21-256,0-20-32,0 20 288,0 0-320,0-23 128,0 23 128,0 0-288,0 0 320,0-21-160,0 21-128,0 0 288,0 0-320,0 0 192,0-21 64,0 21-256,0 0 320,0 0-192,0 0-64,0 0 128,0 0-160,0 0 128,0 0 0,0 0-481,0 0 1,0 0-545,0 0-1282,0 0-1664,0-20-3492</inkml:trace>
  <inkml:trace contextRef="#ctx0" brushRef="#br0" timeOffset="31941.2875">12991 7844 448,'0'0'1153,"0"-22"-256,0 22-96,0 0 31,0 0 65,0 0-160,0-21-193,0 21-191,0-21 159,0 21-159,19-20 127,-19 20 1,24-23-97,-3 23 128,-21 0-95,21 0-33,0 0 65,-1 0-385,-20 0 192,23 0 0,-2 0-224,-21 0 288,0 0 97,20 23-65,-20-23 225,0 0-1,0 20-127,0 1-129,0 0-224,0 1 192,0 20-160,0-21 1,0 22 159,-20-22-256,-1 0 160,-2-1 0,23 3-224,-20-2 224,-1-1-192,21 1 0,-21-21 97,21 0-226,-21 23 129,21-23 96,0 0-192,-24 0 192,24 21-96,-19-1-32,-2 1 97,1 0-226,20-21 97,-25 23-96,25-3-224,0-20 160,0 21-353,0 0-1409,0-21-2882,25 22-2435</inkml:trace>
  <inkml:trace contextRef="#ctx0" brushRef="#br0" timeOffset="32745.4458">13055 8588 768,'0'0'801,"0"0"-64,0 0-33,0 0-287,0 0-353,0 0 480,0-23 738,0 23-65,0 0 96,0 0-544,0 0-129,0 0-416,0 0-384,0 0 256,0 0-160,0 0-32,0 0 192,0 0-160,0 0 64,0 0 96,0 0-192,0 0 192,0 0 0,0 0 33,0 0 95,0 0-32,0 0 96,0 0 33,0 0-353,0 0 96,-21 0-128,21-21-609,0 21 705,-24 0-128,24 0 192,0 0 96,-19 0-160,19 0 64,0 0-64,0 0-192,0 0 256,0 21-192,0-21 96,0 0 224,0 0-128,0 0 129,0 0-65,0 0-256,0 0 288,0 0-256,0 0 32,0 0 96,0 0-545,0 0 834,0 0-161,0 0-256,0 0 224,0 0-320,0 23-96,0-23-321,0 0-2498</inkml:trace>
  <inkml:trace contextRef="#ctx0" brushRef="#br0" timeOffset="80290.8047">11107 11999 576,'0'0'1025,"0"0"-32,0 0-320,0 0 127,0 0-415,0-21-289,0 21 256,0 0-128,0 0 129,0 0 479,0 0-31,0-21 384,0 21-288,0 0-352,0 0-1,0 0-223,0 0-33,0 0 481,0 0-609,0 0 64,0 0-128,0 0 0,0 0 96,0 21-32,0 20-96,0-18 257,0 39-321,0 23 192,0 21 160,20-21-63,-20 20 319,21 3-320,-21 0 1,21-23 95,-21-23-448,22-19 160,-22-1 32,0-20-320,0-1 416,0-21-320,0 0 96,0 0 224,0 0-384,0 0 192,0 0 32,0 0-416,0 0-128,0 0 896,0 0-448,0 0 128,0 0-609,0 0-736,0 0-1858,0 0-3843</inkml:trace>
  <inkml:trace contextRef="#ctx0" brushRef="#br0" timeOffset="82623.264">15853 11999 544,'0'-21'705,"0"21"352,0 0-192,0 0-705,0 0 160,0 0 96,0 0-95,0 0 223,0 0-31,0 0 159,0 0 449,0 0-160,0 0 192,0 0-64,0 0-672,0 0 127,0 0-352,0 0-63,0 0 255,0 0-160,0 0 193,0 0-33,0 0 192,0 0 65,0 0-449,0 0-160,0 21 193,0-1-386,0 24 257,0 18 33,0 2-258,20 21 386,-20 0-161,21 21 256,-21-21-64,23 20-256,-23-39 193,21-1-1,-21-3-256,0-19 224,20-1-256,-20 1 32,0-22 160,0 0-224,0-1 192,0-20-32,0 0-192,0 0 320,0 0-288,0 23 32,21-23 256,-21 0-416,0 0 352,0 21-128,0-21-160,0 0 352,0 0-192,0 0 224,0 0 289,0 0-353,0 0 128,0 0-96,0 0-224,0 0 321,0 0-449,0 0 31,0 0 322,0 0-706,0 0-1665,0 0-4036</inkml:trace>
  <inkml:trace contextRef="#ctx0" brushRef="#br0" timeOffset="87107.1464">11233 13082 256,'0'0'1409,"0"0"-64,0 0-256,0 0-544,0 0 63,0 0-127,0 0-289,0 0 225,0 0-161,0 0 256,0 0 321,0 0-353,0 0 161,0 0-64,0 0 31,0 0 161,0 0-225,0 0-159,0 0 95,0 0-448,0 0 160,0 0-127,0 0-65,0 0 256,0 0-224,0 0 160,0 0 192,0 0-288,0 0 65,0 0 31,0 0-256,0 0 384,21 0-192,-21 0-64,0 0 96,20 0-256,1 0 224,-21 0-96,23 0-96,-23 0 192,20 0-160,1 0 32,-21 0 193,21 0-321,0 0 512,1 0-128,-1 0-160,0 0 289,-1 0-321,1 0-32,25 0 160,-28 0-288,3 0 256,23 0-64,-22 0-192,-22 0 256,21 0-224,-2 0 64,-19 0 128,0 0-256,20 0 224,5-21 0,-4 21-224,0 0 320,-3 0-64,7 0-128,-4 0 128,0 0-256,-1 0 256,-1 0-63,6 0-194,-25 0 290,20 0-258,1 0 65,23 0 225,-24 0-386,1 0 354,21 0-129,-20 0-193,-1 0 354,0 0-257,22 0 32,-22 0 128,0 21-224,-1-21 256,1 0-32,2 0-224,-2 0 352,-1 0-288,1 0 32,0 20 192,1-20-288,20 0 224,-21 0-64,-1 0-96,24 0 224,-21 21-224,-5-21 96,26 0 192,-1 0-352,-24 0 320,22 0-160,-16 23-128,14-23 288,-18 0-256,0 0 32,24 0 192,-26 0-320,27 0 256,-26 21-64,20-21-160,-16 0 288,18 0-256,-21 0 96,22 20 128,-22-20-288,20 0 256,3 0-64,-24 21-160,22-21 288,1 0-256,-22 0 96,20 23 161,-18-23-322,19 0 257,-1 0-64,2 0-160,-1 0 321,1 0-322,1 0 129,18 0 129,-19 21-258,-3-21 226,5 0-33,-5 0-193,5 0 290,-24 0-290,18 0 162,7 20 159,-25-20-417,18 0 354,7 0-129,-26 21-129,24-21 354,-24 0-353,22 0 128,-21 0 160,22 0-384,-2 0 384,5 0-160,18 21-128,-22-21 320,-3 0-352,7 0 128,-5 0 224,2 0-384,-1 22 352,1-22-160,-22 0-160,0 0 352,22 0-320,-22 0 192,0 0 96,-1 0-416,1 0 448,2 0-192,-2 0-192,-1 0 416,22 0-416,-22 0 256,24 0 64,-3 0-256,-20 0 256,25 0-64,-28 0-192,3 0 256,0 0-192,1 0 32,1 0 192,-4 0-352,1 0 320,1 0-128,4 0-96,-4 0 256,-1 0-256,-20-22 128,0 22 96,19 0-256,-19 0 224,0 0-64,25 0-160,-25 0 288,0 0-288,21 0 128,-21 0 128,20-21-288,-20 21 288,21 0-160,-21 0-96,19 0 288,-19 0-288,25 0 160,-25 0 64,20-21-256,-20 21 288,21 0-128,0 0-128,-21 0 256,22 0-224,-1 0 96,-21 0 128,0 0-288,21 0 256,-21 0-64,0 0-192,0 0 352,0 0-320,21 0 128,-1 0 128,3 0-288,-23 0 288,21 0-128,-1 0-128,-20 0 288,0 0-288,0 0 160,21 0 64,-21 0-256,0 0 352,0 0-192,0 0-128,0-20 320,23 20-288,-23 0 64,0 0 128,0 0-256,0 0 288,21 0-160,-1 0-32,-20 0 288,21 0-288,0 0 128,2 0 160,-3 0-320,-20 0 256,0-21-128,21 21-128,-21 0 321,0 0-290,0 0 162,0 0 127,0 0-256,0 0 192,0 0-160,0 0-160,21 0 352,-21 0-416,0 0-769,0-23-1730,0 23-7334</inkml:trace>
  <inkml:trace contextRef="#ctx0" brushRef="#br0" timeOffset="88241.3697">13902 12233 1889,'-21'-23'1698,"21"23"-769,0 0 1217,0 0-929,0-21-576,0 21 544,0 0-353,0-21-159,0 21-160,21-20-417,-21 20 192,0 0-256,19-23-64,1 23 128,-20-21-160,25 21 96,-4-20 160,0 20-224,-3-21 128,7 21-96,-4 0-64,0 0 192,-1 0-288,-1-21 192,-19 21 64,0 0-224,25 0 288,-25 0-192,0 0 32,21 21 192,-21-21-256,0 21 225,20-1 63,-20-20-224,21 21 416,-21 2-96,0-3-63,0 1 351,0 0-223,-21 2-1,1-3-96,-1 1-160,-4 0 65,25 2-1,-19-3-128,-1-20 288,-1 21-416,0-21 192,21 21 0,-25-21-256,7 22 288,18-22-224,0 0-32,-21 21 256,21-21-256,-21 0 128,21 21 32,-25 0-288,25-21 224,0 20-160,-20-20-160,20 23-865,0-2-1346,0-21-2369,0 21-2435</inkml:trace>
  <inkml:trace contextRef="#ctx0" brushRef="#br0" timeOffset="89253.5694">14026 12912 1057,'0'0'1217,"0"0"-320,0 0 320,0 0-641,0 0-127,0 0-1,0 0-32,0 0-95,0 0-353,0 0 256,0-21-192,0 21-32,25 0 224,-25 0 32,0 0 321,0-20 512,0 20-256,0 0 160,0 0-160,0 0-481,0 0-96,0 0-416,0 0 128,0 0 96,0 0-224,0 0 288,0 20-128,0-20-32,0 21 192,0-21-224,21 21 160,-21-21 64,0 0-224,21 0 320,-21 0-224,0 0 33,0 0 287,0 0-288,0 0 0,0 0 32,0 0-192,0-21 320,0 0-192,0 21-32,-21-20 256,21 20-288,0 0 257,-21 0-1,21-23-320,0 23 224,0 0-224,0 0 0,0 0 256,0 0-288,0 23 256,0-23 32,0 0-256,0 0 352,21 20-224,-21-20-64,0 0 320,21 0-288,-21 0 353,0 0-193,0 0-288,0 0 480,0-20-128,-21 20 161,21 0 319,0 0-447,0 0 255,-21 0-320,21 0-352,0 0 256,0 0-320,0 0 64,0 0-257,0 0-2497,0 0-4101</inkml:trace>
  <inkml:trace contextRef="#ctx0" brushRef="#br0" timeOffset="98342.3577">19748 10771 576,'0'0'641,"0"0"-321,0 0 289,0 0-385,0 0-192,0 0-64,0 0 256,0 0 288,0 0-31,0 0 192,0 0-1,0 0-31,0 0-65,0 0-191,0 0-129,0 0-64,0 0-256,0 0 128,0 0-32,0 0 96,0 0 193,0 0 63,0 0-160,0 0 96,0 0-320,0 0 65,0 0-226,0 0 129,0-23 96,0 2-128,21 0 96,-21 1 64,22-3-192,1 2 192,-2 1 417,-2-1 224,-19-25-513,45 26-224,-45-1 192,21 0-64,0-2-160,-3 3 192,-18 20 32,25-21-192,-25 0 129,21 21-129,-21 0 64,0 0 320,0 0-288,0 0 224,0-23-95,0 23-193,0 0 160,0 0-288,0 0 160,0 0-256,0 0-2339,0 0-2786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4719" units="cm"/>
          <inkml:channel name="Y" type="integer" max="9199" units="cm"/>
          <inkml:channel name="F" type="integer" max="32767" units="dev"/>
        </inkml:traceFormat>
        <inkml:channelProperties>
          <inkml:channelProperty channel="X" name="resolution" value="1000.61182" units="1/cm"/>
          <inkml:channelProperty channel="Y" name="resolution" value="1000.97931" units="1/cm"/>
          <inkml:channelProperty channel="F" name="resolution" value="0" units="1/dev"/>
        </inkml:channelProperties>
      </inkml:inkSource>
      <inkml:timestamp xml:id="ts0" timeString="2018-02-09T12:36:36.2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1910 11406 384,'0'0'833,"0"0"224,0 0-545,0 0 33,0 0-1,0 0-127,0 0 447,0 0-287,0 0-1,0 0 1,0 0-289,0 0 193,0 0-257,0 0-224,0 0 448,0 0-480,0 21 128,0-21 161,0 21-257,0 0 224,0 22 0,0-2-32,19 3 353,1 18-321,-20 23 128,21 0 193,2-21-289,-23 21 289,23 0-321,-23-23-224,18 2 256,-18 0-288,0 1 64,21-24 160,-21-20-288,0 1 224,0-1-32,0 0-224,0-21 320,0 0-320,0 21 128,0-21 160,0 0-320,0 0 320,0 0-95,0 0-97,0 0 224,0 0-224,0 0 32,0 0 608,0 0-512,0 0 417,0 0-33,0 0-223,0 0 255,0 20-384,0-20-96,0 0 128,0 0-352,0 0 32,0 23-1922,0-23-3715</inkml:trace>
  <inkml:trace contextRef="#ctx0" brushRef="#br0" timeOffset="1328.2613">6443 11406 192,'0'-22'1793,"0"22"-447,0 0-257,0 0 32,0 0-320,0 0-33,0 0 1,0 0-64,0 0 63,0-21-127,0 21-385,0 0 32,0 0-384,0 0 192,0 0 1,0 0-33,0 0 352,0 0-128,0 0 1,0 21 255,0-21-352,0 43 161,21-1 223,-21 22-224,23 0 353,-3 21-256,1 20-129,0 1 224,-1 0-415,3-1 95,-2 1 32,0-21-320,-21 0 320,20-21-256,1 0-64,2-2 288,-23-18-384,21-3 192,-21 5 96,22-46-320,-22 20 320,0-20-160,0 0-64,0 0 128,0 0-256,0 0-96,0 0-994,0-20-2209,-22-3-3556</inkml:trace>
  <inkml:trace contextRef="#ctx0" brushRef="#br0" timeOffset="4606.9065">2101 12634 1377,'0'0'1473,"0"0"129,0 0-353,0 0-384,0 0-609,0 0-192,0 0 32,0 0-192,0 0 160,0 0 128,0 0-128,0 0 513,0 0-97,0 0-127,0 0 191,0 0-224,0 0 1,0 0 95,0 0-384,0 0 256,20 0 33,-20 0-193,0 0 384,21 0-319,-21 0 63,19 0 224,-19 0-223,20 0-1,-20 0 0,25 0-256,-4 0 352,-21 0-320,21 0 129,-3 0 95,7 0-256,-25 0 160,21 0-32,0 0-160,-1 0 256,24 0-160,-24 0-32,1-20 96,0 20-160,2 0 225,-3 0-65,1 0-160,23 0 320,-24 0-224,1-21-96,0 21 224,-1 0-320,3 0 224,-2 0 32,0 0-288,-1 0 416,1 0-224,2 0 32,-2-23 257,-1 23-353,22 0 128,-20-20 64,-22 20-288,21 0 288,0 0-192,0 0 32,-1-21 160,3 21-352,-2 0 256,20 0 0,-20 0-192,2-21 320,-1 21-224,-1 0 0,-2 0 256,1 0-288,1-23 128,4 23 128,-25 0-224,21 0 225,-3 0-193,3 0-32,4 0 160,-4 0-256,-1 0 224,-1 0 32,6 0-288,-4-20 384,-1 20-192,1 0-64,-2 0 160,5 0-224,-3 0 160,0 0-32,0 0-128,1 0 224,-1 0-128,0 0-64,-1 0 288,1 0-320,2 0 192,-2 0 96,20 0-288,-20 0 288,2-21-224,-3 21 0,1 0 192,0 0-320,-1 0 224,3 0 32,-2 0-224,0 0 321,-1 0-193,1 0-32,2 0 256,-3 0-416,3 0 256,-4-21 32,2 21-256,-21 0 352,22 0-224,1 0 0,-2 0 192,-2 0-288,1 0 224,3 0 0,0 0-256,20 0 352,-22 0-224,0 0-32,-1 0 224,24 0-288,-23 0 192,-1 0 64,24-21-256,-24 21 320,1 0-192,21 0-64,-20 0 320,1 0-448,17 0 224,-20 0 160,3 0-416,0 0 448,-3 0-256,20 0-128,-15 0 416,-5 0-416,1 0 192,-2 0 64,6 0-320,-5 0 448,1 0-224,-21 0-96,21 0 256,-3 0-288,7 0 160,-25 0 64,21 0-256,0 0 320,-1 0-192,3 0-64,-2 0 256,0 0-288,-1 0 160,1 0 64,-21 0-224,23 0 288,-3 0-128,1 0-96,0 0 289,2 0-289,-23 0 160,20 0 64,1 0-320,0 0 384,-1 0-160,3 0-224,-2 0 448,0 0-384,-1 0 96,1 0 224,2 21-384,-2-21 288,-1 0-32,1 0-192,0 0 288,-21 0-352,20 0 192,-20 0 128,23 0-320,-23 0 288,23 0-96,-23 0-224,19 0 416,1 0-320,-20 0 32,21 0 224,-21 0-320,23 0 256,-23 0-64,23 0-192,-5 0 352,-18 0-352,21 21 160,0-21 160,3 0-352,-3 0 320,-2 0-96,-19 0-192,20 0 384,-20 0-320,21 0 64,4 21 160,-25-21-256,21 0 224,-21 0-32,20 0-256,-20 0 416,19 0-320,-19 20 64,25-20 225,-25 0-354,21 0 257,-21 0-31,20 0-194,1 0 386,-21 0-385,23 23 128,-2-23 224,-1 0-416,1 0 384,0 0-96,1 0-224,-1 0 448,0 0-256,0 0-32,1 21 256,-1-21-416,0 0 256,20 0 1,-18 0-258,18 0 418,-20 0-289,0 0 32,22 0 128,-22 0-320,-21 0 256,21 0 0,-21 0-256,0 0 352,0 0-256,0 0-417,0 0-1120,20 0-865,-20 0-33,44 0-3266,-23 0-1570</inkml:trace>
  <inkml:trace contextRef="#ctx0" brushRef="#br0" timeOffset="5520.0922">4853 11723 1057,'-19'-20'1633,"-2"20"-128,21 0-448,0-21-160,0 21-32,0 0-320,0 0-1,0-23-224,0 23-255,0-21 287,0 1-128,0 20-160,0-21 192,21-2-352,-21 2 192,19 1 0,-19 20-192,25-21 289,-5 21-225,-20-21 96,21 21 32,-21 0-224,21 0 512,-21 0 160,0 0-127,0 0 512,18 21-353,-18 0-63,0-1 480,0 1-641,0 23 64,0-24-63,0 24-161,0-23 128,0-1-320,0 24-96,-18-24 256,18 22-448,0-21 192,-21 22-160,21-22-1026,0-1-2273,0-20-4901</inkml:trace>
  <inkml:trace contextRef="#ctx0" brushRef="#br0" timeOffset="5880.163">5004 12125 1217,'0'0'1473,"0"0"865,0 0-480,0 0-288,0 0 191,0 0-351,0 0-65,0 0 32,0 0-256,0 0 224,0 0-159,0 0-354,0 0 1,0 0-609,0 0-128,0 0-96,0 0-1153,0 0-1633,0 0-5254</inkml:trace>
  <inkml:trace contextRef="#ctx0" brushRef="#br0" timeOffset="7868.5487">14157 13421 864,'-25'0'1538,"25"0"-737,0 0 63,0 0-511,0 0 127,0 0 545,0 0 32,0 0 160,0 0-448,0 0-160,0 0 191,0 0-575,0 0 31,0 0 384,0 0-63,-19 0-33,19 0-159,0 21-353,0-21 320,0 21-352,0-1-32,-20 3 320,20 19-352,0 1 289,0 19-65,0 23-320,0-21 480,0 21-32,0 0 289,0 0 352,0 0-481,0-23-64,0 23 33,0-21-449,20-22 224,-20 22-224,0-21-96,0-22 256,0 0-288,0-1 96,0-20 160,0 0-385,0 0 289,0 0-32,0 0-128,0 0-32,0 0-897,0 0-224,0 0-1314,0 0-2722</inkml:trace>
  <inkml:trace contextRef="#ctx0" brushRef="#br0" timeOffset="8932.758">17992 13527 256,'0'-21'993,"0"21"384,0 0-96,0 0-384,0 0 288,0-23-160,0 23-96,0 0 192,0 0-224,0 0-449,0 0 33,0 0-289,0 0 417,0 0-1,0 23 97,0-2 576,0 20-384,21 24-224,-21 40 159,22 1-640,-22-1 385,0 24-321,21-24-352,-21-20 256,21 0-224,-21-21 32,21-22 256,-21 1-384,0-1 256,20-22-32,-20 1-288,0 2 160,0-23-1858,0 0-3843</inkml:trace>
  <inkml:trace contextRef="#ctx0" brushRef="#br0" timeOffset="12300.4214">14178 14714 64,'0'0'1121,"0"0"-96,0 0-161,0 0 65,0 0-512,0 0 127,0 0 353,0 0-288,0 0 223,0 0-191,20 0-193,-20 0 1,21 0-385,2 0 128,-23 0-32,20 20-160,1-20 321,-21 0 63,21 0-192,0 21 289,-21-21-385,22 0 128,-1 0 192,-21 0-416,21 23 289,-1-23-65,-20 0-64,25 0 448,-4 0-351,0 0-65,-3 0 96,7 0-416,-25 0 384,21 0-224,-21 0-128,0 0 320,21 0-352,-21 0 128,20 0 160,-20 20-320,19-20 288,-19 0-63,25 0-130,-4 0 386,-21 0-257,20 0 0,-20 0 160,21 0-320,2 0 224,-23 0-96,20 0-160,1 0 320,-21 0-256,21 0 64,2 0 192,-3 0-384,1 0 256,0 0 32,-1 0-288,3-20 448,-2 20-352,0 0 96,-1 0 160,1 0-288,2-23 224,-23 23-32,21 0-160,-1 0 321,1 0-322,0 0 65,-1 0 225,3-21-321,-23 21 256,21 0-64,0 0-160,-1-20 288,1 20-192,2 0 96,-23 0 96,23 0-288,-5 0 160,3-21 32,0 21-224,1 0 352,-22 0-288,23-23 32,-4 23 192,1 0-288,1 0 256,4-21-32,-25 21-224,21 0 288,-1 0-224,-1 0 32,27-20 160,-26 20-288,1 0 288,-2 0 1,-19-21-290,25 21 386,-5 0-289,-20 0 64,21 0 160,0 0-320,1 0 288,-22 0-64,21-23-160,0 23 288,0 0-256,-21 0 96,20 0 192,3 0-288,-2 0 160,-21 0 0,20 0-192,-20 0 256,21 0-256,-21 0 64,23 0 160,-2 0-256,-21 0 192,0 0 32,20 0-224,-20 0 320,0 0-224,21 0 64,-21 0 192,0 0-320,21 0 321,-21 0-161,23 0-160,-23 0 288,20 0-288,-20 0 96,21 0 192,0 0-384,-21 0 320,20 0-64,3 0-160,-23 0 256,21 0-160,-21 0 64,21 0 224,-1 0-384,1 0 224,2 0-32,-2 0-192,1 0 288,-3 0-224,2 0 0,-21 0 193,22 0-322,-1 0 225,-21 0 33,23 0-194,-4 0 258,1 0-193,3 0 32,-23 0 160,23 0-320,-2 0 288,-3 0-64,-18 0-224,21 0 384,0 0-256,-21 0-32,22 0 224,-1 0-288,-21 0 256,21 0-96,-1 0-96,1 0 256,2 0-256,-2 0 64,-1 0 160,-20 0-320,21 23 224,0-23 0,2 0-224,-3 0 352,-20 0-288,21 0 64,0 0 192,-1 0-288,-20 0 192,23 0 96,-2 0-320,-21 0 384,23 21-288,-5-21-96,-18 0 352,21 0-384,2 0 256,-23 0 160,23 0-320,-3 0 352,-20 0-256,19 0-64,-19 0 193,21 0-258,1 0 161,-22 0 33,23 20-194,-2-20 322,-21 0-225,19 0 32,1 0 160,-20 0-288,25 0 224,-4 0-32,-1 0-192,-20 0 320,19 0-256,2 0 0,-21 0 224,25 0-320,-5 0 224,-20 0 0,21 0-192,-2 0 352,-19 0-352,25 0 96,-25 0 192,20 0-384,-20 0 288,21 0 32,0 0-256,-21 0 288,22-20-160,-1 20 0,0 0 192,0-21-384,-1 21 320,3 0 64,-23 0-320,21-23 352,-21 23-192,0 0-128,0 0 320,21 0-384,-21 0 288,0 0-32,20 0-256,-20 0 416,0 0-256,23 0-64,-23 0 288,0 0-352,0 0 192,21 0 64,-21 0-320,0 0 448,20 0-288,-20 0 0,21 0 256,-21 0-384,21 0 288,-21 0 0,23 0-256,-23 0 352,22 0-256,-22 0 0,0 0 256,0 0-352,0 0 192,0 0 64,21 0-256,-21 0 352,19 0-224,-19 0-32,25 0 256,-25 0-320,0 0 160,20-21 64,-20 21-256,0 0 384,21 0-256,-21 0-64,0 0 320,0 0-384,21 0 192,-21 0 64,0 0-288,0 0 384,22 0-256,-22 0 0,0 0 224,21 0-288,-21 0 192,21 0 32,-21 0-256,0 0 320,21 0-224,-21 0 0,0 0 257,22 0-386,-22 0 257,21 0 32,-21 0-224,21 0 321,-21 0-193,21 0-65,-21 0 290,20 0-417,-20 0 256,23 0 128,-23 0-320,21 0 512,-1 0-320,1 0-192,-21 0 320,21 0-448,-21 21 32,23-21-1474,-23 0-2466,0 0-5381</inkml:trace>
  <inkml:trace contextRef="#ctx0" brushRef="#br0" timeOffset="13366.6364">16149 13633 64,'-21'0'1281,"21"0"128,-23 0-352,23-21 224,0 21-192,0 0-128,0 0 320,0-21-448,0 21-256,0 0 95,0 0-543,0 0 95,0-23-96,0 23-224,0 0 288,23-20-320,-2-1 96,-21 21 192,21-21-320,-1 21 256,1 0 128,2-23-256,-23 23 481,21 0 191,-21 0-223,22 23 255,-22-2-384,0 0 161,0-1-97,0 3-192,0 19 289,0-22-257,0 1 96,0 22 129,0-22-225,-22 0 128,22 2-96,-21-3-320,21 1 320,-23 0-288,23-21-32,-21 23 224,21-23-352,0 0 320,0 20-160,0-20-448,0 0-321,0 21-1505,0-21-1858,0 21-1249</inkml:trace>
  <inkml:trace contextRef="#ctx0" brushRef="#br0" timeOffset="14324.82">16317 14268 320,'0'0'96,"0"0"865,0 0 672,0 0-704,0 0 96,0 0 385,0 0-129,0 0-448,0 0-161,0 0-287,0 0-129,0 0-224,0 0-96,0 0 160,0 0-192,0 0-32,0 0 256,0 0-320,0 0 352,0 0-128,0 0-64,-21 0 288,21 0-256,0 0-64,0 0-128,0 0-161,0 0 514,0-20 31,0 20-160,0 0 448,0 0 65,0 0 544,-19 0 224,19 0-833,0 0 97,0 0-193,-22 0-384,22 0 257,0 0-257,0 0-96,0 0 256,0 0-353,0 0 161,0 0 193,0 0-257,0 0 288,0 0-288,0 0-65,0 0 193,0 0-224,0 0 192,0 0-32,0 0-192,0 0 224,0 0-224,0 0 288,0 0 192,0 0-288,0 0 256,0 0-96,0 0-256,0 0 321,0 0-193,0 0 128,0 0 192,0 0-512,0 0 320,0 0-32,22 0-192,-22 0 256,0 0-224,0 0-32,0 0 192,0 0-384,0 0 288,0 0 0,0 0-225,0 0 386,0 0-642,0 0-2370,0 0-3587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7B37A34-FD1E-4287-9962-816C2F042CC2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52AED07-F773-4C5A-8E03-ABF0062FCF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3429000"/>
            <a:ext cx="3655059" cy="170216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программы выигрыша и проигрыша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8005"/>
            <a:ext cx="3330403" cy="117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085456" cy="305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29" y="3556067"/>
            <a:ext cx="4085455" cy="304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20643277">
            <a:off x="1643371" y="2841365"/>
            <a:ext cx="1617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ИЛИ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736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853" y="2260032"/>
            <a:ext cx="6192688" cy="1342255"/>
          </a:xfrm>
        </p:spPr>
        <p:txBody>
          <a:bodyPr>
            <a:normAutofit fontScale="85000" lnSpcReduction="10000"/>
          </a:bodyPr>
          <a:lstStyle/>
          <a:p>
            <a:r>
              <a:rPr lang="ru-RU" sz="4000" dirty="0" smtClean="0"/>
              <a:t>Если рыцарь выиграл, то </a:t>
            </a:r>
            <a:r>
              <a:rPr lang="ru-RU" sz="4000" dirty="0" smtClean="0"/>
              <a:t>должно появиться </a:t>
            </a:r>
            <a:r>
              <a:rPr lang="ru-RU" sz="4000" dirty="0" smtClean="0"/>
              <a:t>это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18726"/>
            <a:ext cx="2074461" cy="209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64741"/>
            <a:ext cx="2088232" cy="221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797947" y="4509120"/>
            <a:ext cx="3960440" cy="12241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А это -  если проиграл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1559" y="692696"/>
            <a:ext cx="62646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Ваша программа почти готова, но не появляются сообщения выигрыш и проигрыш!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3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08912" cy="1143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Программа для выигрыша: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2520280" cy="254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959" y="2060848"/>
            <a:ext cx="408622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46537"/>
            <a:ext cx="343852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4797152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У нас есть два события. Подумай, что должно произойти в начале игры и при выигрыше с этой картинкой</a:t>
            </a:r>
            <a:endParaRPr lang="ru-RU" sz="3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е данные 10"/>
              <p14:cNvContentPartPr/>
              <p14:nvPr/>
            </p14:nvContentPartPr>
            <p14:xfrm>
              <a:off x="3928320" y="1778040"/>
              <a:ext cx="4425480" cy="302328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20400" y="1772280"/>
                <a:ext cx="4441680" cy="303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596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898" y="1340768"/>
            <a:ext cx="5369246" cy="936104"/>
          </a:xfrm>
        </p:spPr>
        <p:txBody>
          <a:bodyPr>
            <a:noAutofit/>
          </a:bodyPr>
          <a:lstStyle/>
          <a:p>
            <a:r>
              <a:rPr lang="ru-RU" sz="3600" dirty="0" smtClean="0"/>
              <a:t>Точно так же работает Проигрыш</a:t>
            </a:r>
          </a:p>
          <a:p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84" y="998375"/>
            <a:ext cx="2341190" cy="2480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30619"/>
            <a:ext cx="40386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194"/>
            <a:ext cx="33909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302" y="2639734"/>
            <a:ext cx="4654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274320">
              <a:spcBef>
                <a:spcPct val="20000"/>
              </a:spcBef>
              <a:buClr>
                <a:srgbClr val="DDDDDD"/>
              </a:buClr>
              <a:buSzPct val="76000"/>
              <a:buFont typeface="Wingdings 2" pitchFamily="18" charset="2"/>
              <a:buChar char=""/>
            </a:pPr>
            <a:r>
              <a:rPr lang="ru-RU" sz="2400" dirty="0">
                <a:solidFill>
                  <a:srgbClr val="000000"/>
                </a:solidFill>
              </a:rPr>
              <a:t>Только </a:t>
            </a:r>
            <a:r>
              <a:rPr lang="ru-RU" sz="2400" dirty="0" smtClean="0">
                <a:solidFill>
                  <a:srgbClr val="000000"/>
                </a:solidFill>
              </a:rPr>
              <a:t>проигрыш прячется </a:t>
            </a:r>
            <a:r>
              <a:rPr lang="ru-RU" sz="2400" dirty="0">
                <a:solidFill>
                  <a:srgbClr val="000000"/>
                </a:solidFill>
              </a:rPr>
              <a:t>тогда</a:t>
            </a:r>
            <a:r>
              <a:rPr lang="ru-RU" sz="2400" dirty="0" smtClean="0">
                <a:solidFill>
                  <a:srgbClr val="000000"/>
                </a:solidFill>
              </a:rPr>
              <a:t>,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3490" y="3759529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274320">
              <a:spcBef>
                <a:spcPct val="20000"/>
              </a:spcBef>
              <a:buClr>
                <a:srgbClr val="DDDDDD"/>
              </a:buClr>
              <a:buSzPct val="76000"/>
              <a:buFont typeface="Wingdings 2" pitchFamily="18" charset="2"/>
              <a:buChar char=""/>
            </a:pPr>
            <a:r>
              <a:rPr lang="ru-RU" sz="2400" dirty="0">
                <a:solidFill>
                  <a:srgbClr val="000000"/>
                </a:solidFill>
              </a:rPr>
              <a:t>И появляется тогда</a:t>
            </a:r>
            <a:r>
              <a:rPr lang="ru-RU" sz="2400" dirty="0" smtClean="0">
                <a:solidFill>
                  <a:srgbClr val="000000"/>
                </a:solidFill>
              </a:rPr>
              <a:t>,</a:t>
            </a:r>
            <a:endParaRPr lang="ru-RU" sz="24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Рукописные данные 8"/>
              <p14:cNvContentPartPr/>
              <p14:nvPr/>
            </p14:nvContentPartPr>
            <p14:xfrm>
              <a:off x="687600" y="4090680"/>
              <a:ext cx="5881680" cy="1236960"/>
            </p14:xfrm>
          </p:contentPart>
        </mc:Choice>
        <mc:Fallback xmlns="">
          <p:pic>
            <p:nvPicPr>
              <p:cNvPr id="9" name="Рукописные данные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1120" y="4083120"/>
                <a:ext cx="5898600" cy="125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3050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14300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Группа Внешность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3" y="1916832"/>
            <a:ext cx="6192804" cy="817316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4000" dirty="0" smtClean="0">
                <a:solidFill>
                  <a:schemeClr val="tx1"/>
                </a:solidFill>
              </a:rPr>
              <a:t>Нам помогут команды из </a:t>
            </a:r>
            <a:r>
              <a:rPr lang="ru-RU" sz="4000" dirty="0" smtClean="0">
                <a:solidFill>
                  <a:srgbClr val="7030A0"/>
                </a:solidFill>
              </a:rPr>
              <a:t>фиолетовой</a:t>
            </a:r>
            <a:r>
              <a:rPr lang="ru-RU" sz="4000" dirty="0" smtClean="0">
                <a:solidFill>
                  <a:schemeClr val="tx1"/>
                </a:solidFill>
              </a:rPr>
              <a:t> группы внешность: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82122"/>
            <a:ext cx="2711402" cy="100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77072"/>
            <a:ext cx="2635624" cy="1070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5517232"/>
            <a:ext cx="6984776" cy="95410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70C0"/>
                  </a:solidFill>
                </a:ln>
              </a:rPr>
              <a:t>Осталось решить, какую команду куда поставить!</a:t>
            </a:r>
            <a:endParaRPr lang="ru-RU" sz="2800" dirty="0">
              <a:ln>
                <a:solidFill>
                  <a:srgbClr val="0070C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290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B2B2B2"/>
              </a:clrFrom>
              <a:clrTo>
                <a:srgbClr val="B2B2B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1"/>
            <a:ext cx="2754339" cy="59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764704"/>
            <a:ext cx="75909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Дополните свои программы на компьютере и клейте плакат!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Покажите учителю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А теперь сохраните оба спрайта для всех одноклассников!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97180"/>
            <a:ext cx="22193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1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134</TotalTime>
  <Words>107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Остин</vt:lpstr>
      <vt:lpstr>программы выигрыша и проигрыша</vt:lpstr>
      <vt:lpstr>Презентация PowerPoint</vt:lpstr>
      <vt:lpstr>Программа для выигрыша:</vt:lpstr>
      <vt:lpstr>Презентация PowerPoint</vt:lpstr>
      <vt:lpstr>Группа Внешность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Программирование выигрыша и проигрыша</dc:title>
  <dc:creator>Леночка</dc:creator>
  <cp:lastModifiedBy>Леночка</cp:lastModifiedBy>
  <cp:revision>12</cp:revision>
  <dcterms:created xsi:type="dcterms:W3CDTF">2018-02-08T15:38:01Z</dcterms:created>
  <dcterms:modified xsi:type="dcterms:W3CDTF">2018-02-18T15:32:43Z</dcterms:modified>
</cp:coreProperties>
</file>