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5" r:id="rId4"/>
    <p:sldId id="267" r:id="rId5"/>
    <p:sldId id="260" r:id="rId6"/>
    <p:sldId id="258" r:id="rId7"/>
    <p:sldId id="261" r:id="rId8"/>
    <p:sldId id="259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6600"/>
    <a:srgbClr val="CC9900"/>
    <a:srgbClr val="0FD9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260" y="-2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cm"/>
          <inkml:channel name="Y" type="integer" max="9199" units="cm"/>
          <inkml:channel name="F" type="integer" max="32767" units="dev"/>
        </inkml:traceFormat>
        <inkml:channelProperties>
          <inkml:channelProperty channel="X" name="resolution" value="1000.61182" units="1/cm"/>
          <inkml:channelProperty channel="Y" name="resolution" value="1000.97931" units="1/cm"/>
          <inkml:channelProperty channel="F" name="resolution" value="0" units="1/dev"/>
        </inkml:channelProperties>
      </inkml:inkSource>
      <inkml:timestamp xml:id="ts0" timeString="2018-02-09T12:56:39.96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11380 12084 160,'-21'0'224,"21"0"352,0 0 706,0 0-418,0 0-767,0 0 31,-21 0 0,21 0-96,0 0 288,0 0 481,0 0 128,-20 0-161,20 0-319,0 0-161,0 0 929,0 0-320,0 0-32,0 0 0,0 0 0,0 0-129,0 0-191,0 0 384,0 0-129,0 0-127,0 0 0,0 0-289,0 0-96,0 0 1,0 0-289,0 0 256,0 0-256,0 0 32,0 0 128,0 0-160,0 0 128,0 0 32,0 0-256,0 0 192,0 0-160,0 0-128,0 0 288,0-21-224,0 21 224,0 0-32,20 0-64,1 0 96,0 0-96,0 0 193,1 0-1,-1 0-320,0 0 224,-1 0 32,1 0-192,2 0 160,18 0-128,-20 0 32,23 0 128,-1 0-224,-24 0 128,26 0 32,-3 21-160,1-21 224,-1 0-128,-3 0-32,-14 0 192,16 0-192,3 0 224,-24 0-64,22 20-128,1-20 160,-1 0-127,1 0-33,-1 0 224,-1 0-288,3 0 224,-3 0-32,2 0-160,-1 0 192,-1 0-160,3 0 0,18 0 96,-19 21-192,19-21 160,-16 0-32,-7 0-96,28 23 192,-28-23-128,7 0-32,-5 0 160,2 0-160,-1 20 160,-21-20 1,22 0-129,-22 0 256,20 0-96,3 0-96,-24 0 128,22 21-192,1-21 128,-1 0 64,1 0-224,-22 0 257,20 0-225,-20 0 32,2 0 128,-23 0-96,20 0 224,-20 0 32,0 0-191,0 0 159,0 0-288,0 0 32,0 0 64,0 0-224,0 0 0,0 0-545,0 0-2017,0 0-2531,0 0-7207</inkml:trace>
  <inkml:trace contextRef="#ctx0" brushRef="#br0" timeOffset="3215.6384">13393 11914 1185,'0'-42'448,"0"42"705,0-22 256,-21 22-480,21-21-64,0 21-64,0 0-128,0-21 191,0 21-31,0 0 0,-21-21 288,21 21-352,0 0-321,0-20 257,-20 20-257,20 0 33,0-23-129,-23 23-64,23 0 129,0-21-129,0 21-160,-21 0 224,21 0-127,0 0 191,0-20-128,0 20-160,0 0 161,0 0-353,0 0 64,0 0 0,0 0-128,0 0 128,0 0 96,0 0-64,0 20 288,0 1-96,21 2-32,2-3 129,-3 22-257,1-21 160,0 22 96,-1-22-192,3-1 289,-2 3-225,0-2-64,-1 0 64,1-1-192,2 3 64,18-2-96,-20 0 0,0-1 160,1-20-160,-1 21 64,2-21 96,-23 0-160,19 0 129,-19 0-65,0 23-96,0-23 224,0 0-160,0 0-32,0 0 128,0 0-192,0 0 128,0 0 32,0 0-160,0 0 224,0 0-192,0 0 32,0 0 96,20 0-224,-20 0 224,0 20-32,0-20-128,0 0 256,0 0-192,0 0-32,0 0 192,0 0-224,0 0 160,0 0 32,0 0-224,0 0 288,0 0-192,0 0 32,0 0 160,0 0-224,0 0 192,0 0 0,0 0-64,0 0 192,0 0-159,0 0 31,0 0 64,0 0-224,0 0 96,0 0-64,0 0-64,0 0 192,-20 0-160,1 21 32,-4-21 160,-20 21-224,22-21 128,-21 23 0,22-3-160,-24 1 256,3 0-160,-3 2 32,3 18 128,0-20-192,-3 22 160,3-22 1,20 20-161,-23-18 128,24 19-128,-1-22 32,-2 3 96,3-2-160,-1-21 128,21 20-32,0 1-96,-21-21 192,21 0-192,0 0 64,0 0 64,0 0-160,0 0 160,0 0-32,0 0-96,0 0 192,0 0-160,0 0 0,0 0 160,0 0-256,0 0 160,0 0-352,0 0-1058,0 0-2017,0 0-3812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cm"/>
          <inkml:channel name="Y" type="integer" max="9199" units="cm"/>
          <inkml:channel name="F" type="integer" max="32767" units="dev"/>
        </inkml:traceFormat>
        <inkml:channelProperties>
          <inkml:channelProperty channel="X" name="resolution" value="1000.61182" units="1/cm"/>
          <inkml:channelProperty channel="Y" name="resolution" value="1000.97931" units="1/cm"/>
          <inkml:channelProperty channel="F" name="resolution" value="0" units="1/dev"/>
        </inkml:channelProperties>
      </inkml:inkSource>
      <inkml:timestamp xml:id="ts0" timeString="2018-02-09T13:10:51.90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4793 10727 2178,'0'0'1761,"0"0"129,0 0-929,0 0-609,0 0-320,0 0 160,0 0-95,0 0 191,0 0 384,0 0 33,0 0 224,0 0-288,0 0-193,0 0 257,0 0 31,0 0-159,0 0 224,0 0-481,0 0-128,0 0 96,0 0-191,0 0 127,0 0-96,0 0-128,0 0 96,0 0-96,0 0 128,0 0 160,0 0-159,0 0 127,0 0-64,0-21-64,20 21 256,-20 0-127,0 0 31,21 0 32,-21 0-192,19-20 129,6 20 31,-25 0-224,20 0 128,1 0-96,0 0 192,22-23 65,-22 23-161,0 0 64,-1 0-192,3 0-32,-2 0 161,0 0-226,-1 0 98,1 0 223,2 0-224,-3 0 128,1 0-64,0 0-32,2 0 161,18 0-257,-20 0 32,-1 0 160,3 0-288,19 0 224,-22 0-64,24 0-96,-23 0 256,20 0-160,-20 0 96,22 0 128,19 0-320,-18 23 193,-3-23-97,1 0-128,3 20 256,15-20-288,-14 0 128,-7 21 128,7-21-128,18 21 96,-23 2 32,1-23-160,22 20 256,-21-20-256,19 21 32,3 0 129,-24 2-225,23-3 160,-2 1-64,-18 0-96,18-1 256,4 3-256,-26-2 128,26 0 96,-27-1-224,28 3 192,-28-2-64,6-1-128,20 24 256,-3-23-224,-19 20 64,19 3 128,3-24-288,-1 22 192,-2 1 32,2-1-224,-23 1 288,26-22-256,-3 22 128,0-1 96,21 22-288,-2-2 256,2-18-32,-21 20-224,19-23 320,-19-20-224,0 22 32,-22-22 128,22 20-256,-2-18 256,-17 19-64,16-22-160,-16 24 288,-4-23-256,3-1 64,-23 1 128,20 2-224,23 18 224,-20-20-96,-7 2-96,7 18 192,-3-20-128,0 2-32,-16-3 192,15 1-288,-20-21 224,1 21-32,4 1-128,14-22 224,-18 21-224,24 0 64,-24-21 128,0 21-224,2-1 160,18-20 64,-20 23-224,-1-2 288,24 0-224,-3-1 0,3 3 160,-3 18-256,-20-20 224,22 2-64,-22 20-64,21-22 128,1 0-96,-1 22-32,-22-22 160,24 23-224,-3-24 224,-20 1-64,2 0-160,-3-21 320,3 22-288,16-1 64,7 21 128,-7 1-224,5-22 192,18 20 0,-16 3-160,-26-24 224,20 1-192,-16 2 32,18 18 160,-3-20-256,7 0 224,-26 1-96,24-1-64,-23 0 192,20 0-224,-20 1 96,2-1 96,18-21-256,-20 21 224,1-21 32,-1 20-256,21 3 288,-1-2-160,2 0 0,-1-1 160,-21 3-288,1-2 224,-1-21-32,25 21-160,-26-1 224,24 1-192,-44-21 0,0 0 64,0 0-320,0 0 320,0 0 32,0 0-96,0 0 288,0 0-288,0 0 64,0 0 128,0 0-224,0 0 192,0 0-224,0 0-609,0 0-737,0 0-2786,0 0-3235</inkml:trace>
  <inkml:trace contextRef="#ctx0" brushRef="#br0" timeOffset="2176.4285">4793 10812 3235,'0'44'352,"0"-44"1121,0 0-1216,0 0-161,0 0 256,0 0 481,0 0 608,0 0-352,0 0-64,0 0 32,0 0-576,0 0-129,0 0-160,-25 0-64,25 0 289,-21 0-97,21 0-32,0 0 65,-19 0-257,19 0 128,0 0-160,0 0-128,0 0 32,0 0 0,0 0-32,0 0 160,0 0-128,0 0 160,0 0 96,0 0 0,0 0 577,0 0-128,0 0-193,0 0-128,0 0-480,19 0 641,2 0-1,24 0-223,20 0 351,-3 20-352,23 1-31,20 20 63,-20-18-224,0 19 64,-21-22-32,19 3-192,-39-2 224,18-1-127,-42-20-33,3 0 192,0 0-160,-23 0 128,0 0-32,0 0-288,0 0 288,0 0-352,0 0 128,0 0 320,-23 0-384,0 0 160,3 0 32,-22-20-321,22-1 225,-24 21-32,3-23-160,20 23 192,-43-20-288,22-1 320,-1 0 0,-19-2-193,18 23 97,-18-20-64,-2 20-32,0-21 64,22 21-32,-3-21 288,5 21 0,20 0-192,-5 0 192,4 0-128,2 0 32,-1 0 96,20 0-160,-23 0 160,23 0-32,0 0-192,-23 0 256,23 0-128,-20 0-32,20 0 128,0 0-224,-19 0 128,-2 0 0,21 0-128,-23 0 224,1 0-128,22 0 32,-21 0 160,21 0-256,0 0 128,-21 0 32,21 0-192,0 0 192,0 0-160,0 0 96,0 0 160,0 0-160,0 0 32,0 0-32,0 0-160,0 0 160,0 0-128,0 0 256,0 0 0,0 0-128,21-20 128,-21 20 96,0-23-160,0 23 193,21-21-161,-21 21 32,22-21 96,-22 1-256,23-3 128,-2-19 64,-21 22-224,19-24 288,1 24 161,3-24-225,0 1 224,-3 1-288,-1-1 97,2 1-65,24-1-128,-24-21 192,-2 22-96,6 1 0,-5-3 128,1 3-192,-21 18 160,21-18-95,-3 20-130,-18-2 226,25 2-225,-25 1 0,0-1 224,0 0-224,21-1 192,-21 22 96,0-21-288,0 21 256,21 0-224,-21-21 32,0 21 129,0 0-258,0 0 194,0 0 31,0 0-224,0 0 320,0 0-128,0 0-64,0 0 288,0 0-352,0 0 128,0 0 32,0 0-224,0 0 256,0 0-576,0 0-961,0 0-1730,0 0-4036</inkml:trace>
  <inkml:trace contextRef="#ctx0" brushRef="#br0" timeOffset="18443.6304">8477 7271 960,'-21'0'481,"21"0"224,0 0-545,0 0 224,0 0 161,0 0 255,0 0 33,0 0-449,0 0 97,0 0-385,0 0-32,0 0 96,0 0-224,0 0 481,-19 0 95,19 0-31,0 0 287,-20 0-319,20 0-33,0-21-96,0 21-288,-23 0 193,23 0-129,0 0-256,-23 0 352,2-21-224,21 21-32,-20 0 224,1-20-320,19 20 256,-23 0-64,0 0-160,23-23 288,-20 23-224,-1 0-32,0 0 256,21-21-320,-20 21 224,-3 0 0,2-20-192,21 20 320,-21 0-256,21 0 32,-20-21 160,20 21-224,-21 0 160,-2 0 160,2-23-320,21 23 320,-20 0-320,-1-21 64,0 21 160,21 0-256,-22 0 224,1-20-32,21 20-192,-21 0 512,0 0-448,21-21 64,-20 21 96,20 0-192,-21 0 128,21 0 32,-23 0-160,3-23 192,20 23-128,-21 0 0,0 0 96,-2 0-160,3 0 128,-1 0 64,21-21-160,-21 21 257,-4 0-193,25-20-32,-18 20 128,18 0-192,0 0 160,-23 0-32,23 0-128,0 0 224,0 0-160,-23-21-32,2 21 192,1 0-192,-1 0 192,0-21-96,-1 21-64,1-22 288,0 22-128,0 0 224,1-21 97,-3 21-385,23 0 64,-21 0-64,21-21-192,0 21 288,0 0-288,-20 0 64,20 0 160,0 0-192,-21 0 128,21 0 32,-21 0-160,-2 0 256,23 0-256,-20 0 96,-1 0 160,0 0-320,-4-21 256,7 21 0,-3 0-192,0 0 224,21 0-192,-20 0 0,-5 0 192,25 0-320,-19 0 256,19 0-32,0 0-192,-21 0 352,21 0-224,-20 0 0,-5-22 160,-14 22-256,18 0 192,-25 0 0,26-21-192,1 21 288,-25 0-256,22-21 64,1 21 160,2 0-256,-3 0 192,1 0-32,21 0-128,-23-21 224,2 21-224,1 0 64,-1 0 96,21 0-160,-21 0 160,-2 0-32,3 0-128,-1 0 256,-20 0-224,-3-22 64,3 22 192,-3-21-352,3 0 352,-1 21-63,20-20-161,1 20 224,0 0-224,0-23 0,21 23 96,-22 0-224,22 0 160,-21 0 128,21 0-288,-21 0 352,21 0-320,-20 0 192,-1 0 96,-2 0-160,2-21 224,-20 21 192,16 0-352,6-21 97,-1 21-161,-1-20 64,-25 20 160,26 0-288,20-21 192,-19 21-96,-2 0-192,21 0 320,-24 0-288,24 0 96,-21 0 160,21 0-288,-21 0 224,21 0 64,-18 0-224,-28 0 256,25-23-224,1 23 384,1 0 33,-27-21-353,26 21 448,-1 0-288,0 0-288,-20-20 320,18 20-256,-18 0 64,20-21 64,0 21-192,-2 0 192,3 0-32,-1 0-128,0 0 256,1 0-192,20 0 64,-23 0 128,2 0-224,0 0 321,1 0-161,-3 0-160,23 0 224,-21 0-64,1 0 32,-1 0 320,21 0-448,-44 0 193,24 0-65,-1 0-224,0 0 320,-22 0-192,22 0 128,-20 0 224,16 0-287,-15 0 191,20 0-192,-5 0-160,4 0 192,2 0-192,-1 0 32,-3 0 192,0 0-320,3 21 256,1-21-32,-2 0-128,-2 0 352,1 0-416,1 20 96,0-20 224,0 0-384,1 0 352,-3 0-128,2 21-192,1-21 352,-1 0-192,0 0-160,-2 0 384,3 23-320,-1-23 128,0 0 0,1 0-128,-3 21 224,0-21-192,0 0 32,3 20 128,1-20-192,-2 0 128,-2 0 0,1 21-128,22-21 224,-21 0-160,2 21 32,-4-21 192,3 0-288,-3 23 257,2-23 31,1 0-224,-1 20 288,0-20-320,-2 21 0,3-21 224,-1 21-256,0-21 160,1 22 0,-3-22-32,-19 21 256,22-21-320,-1 21 64,-2-21 193,2 0-322,21 21 226,-20-21 31,20 0-288,0 0 384,-21 0-352,21 0 96,0 0 256,0 0-352,0 0 288,-21 22-64,21-22-224,0 0 288,0 0-256,-22 0 0,22 0 192,0 0-224,-21 0 192,21 21 32,0-21-192,0 0 289,0 0-290,-21 0 33,21 0 225,0 0-386,-21 21 290,21-21 31,-24 0-321,24 0 418,-19 0-321,19 21 0,-21-21 288,21 0-384,-20 0 288,20 0 0,0 0-256,0 0 352,-21 0-224,21 0-32,0 22 224,-25-22-320,25 0 192,0 0 32,0 0-192,-19 0 320,19 0-256,0 0 0,-20 0 224,20 0-320,-21 0 256,-4 21-64,25-21-160,-21 0 288,21 0-256,-18 0 64,18 0 160,-21 0-288,21 21 256,-25-21-32,25 0-192,-21 0 256,21 0-192,0 0 0,-20 20 192,20-20-288,-19 0 224,-2 0 32,21 21-256,0-21 288,0 0-192,0 0 64,-22 0 128,22 0-256,0 0 224,-23 0-32,23 0-192,0 23 288,0-23-224,0 0 0,-21 0 192,21 0-320,0 0 256,0 0 0,0 0-224,0 21 352,0-21-256,-18 0 0,18 0 224,0 0-320,0 0 224,0 0 0,0 0-224,0 0 352,0 0-256,0 0 0,-23 0 224,23 0-320,0 0 256,0 0 0,0 0-288,0 0 416,0 0-288,0 0 32,0 0 224,0 0-288,0 0 160,0 0 32,0 0-256,0 0 384,0 0-320,0 0-160,0 0-481,0 0-736,0 0-1154,23 0-672,-5 0-3299</inkml:trace>
  <inkml:trace contextRef="#ctx0" brushRef="#br0" timeOffset="20851.1101">3455 6679 1057,'0'0'2017,"0"0"-191,0 0 64,0 0-1249,0 0 127,0 0-351,0 0 95,0 0 65,-21 0-449,21 0 256,0 0-352,0 0 256,-20 20 129,20-20-289,-21 0 256,21 21 1,-25-21-417,6 0 288,19 0-224,-20 21 0,20-21 192,0 0-352,-21 0 224,21 0 32,-25 0-288,4 22 320,3-22-160,-3 0-64,-4 0 256,25 21-320,-21-21 160,21 0 64,-20 0-224,20 0 288,-19 0-160,19 0-64,0 21 257,-21-21-257,-1 0 128,-1 21 96,2-21-352,3 0 384,-5 22-224,23-22-96,-21 0 352,-2 21-416,23-21 288,-20 0 448,-1 0-448,0 21 129,21-21-225,-21 0-33,-1 21 194,1-21-225,21 0 320,-21 22-32,21-22-352,0 0 288,0 0-160,0 0-64,0 0 256,0 0-288,0 0 160,-20 0 96,20 21-352,0-21 384,0 0-224,0 0-32,0 0 288,0 0-320,0 0 224,-21 0 97,21 0-321,0 0 256,0 21-128,0-21-64,0 0 288,0 0-288,-23 0 128,23 0 32,0 20-64,0-20 224,0 0-191,0 0-161,0 0 320,0 0-384,0 0 160,0 0 32,0 0-160,0 0 512,0 0-96,0 0-95,0 0 127,0 0-416,0 0 96,0 0 64,0 0-256,0 0 288,0 0-160,0 0-32,0 0 224,0 0-320,0 0 96,0 0 128,0 0-417,0 0 418,0 0 63,0 0-192,23 21 64,-2-21-417,-1 23 577,1-23 289,0 21-417,22-21 160,-1 20-128,-22 1-96,24-21 384,-3 23-448,3-23 192,-1 21 32,-4-21-288,-18 20 385,25-20-257,-7 21-65,7-21 290,-26 0-354,-1 23 161,27-23 129,-46 0-290,20 0 322,1 0-161,-2 20-129,5-20 290,-24 0-290,21 0 162,0 0 127,0 21-353,1-21 386,-22 0-161,21 0-128,-21 0 480,0 0-352,0 0 384,0 0 193,0 0-385,0 0 353,0 0-321,0 0-256,0 0 288,0 0-448,0 0-448,0 0-1186,0 0-2915,0 0-8870</inkml:trace>
  <inkml:trace contextRef="#ctx0" brushRef="#br0" timeOffset="30427.9895">19305 9201 448,'0'0'544,"0"0"33,0 0 608,0 0-160,0 0-128,0 0-256,0 0-545,0 0 0,0 0-32,0 0-160,0 0 448,0 0 64,-21 0-159,21 0 223,0 23-224,0-23 33,0 0-1,-21 0-320,21 0 288,-22 20-96,22-20-160,-21 0 385,0 0-257,21 21 64,-21-21 96,1 0-96,-3 21 129,2-21-225,21 0 288,-20 23 289,-24-23-673,23 20 64,1-20 352,-22 21-608,19-21 384,3 21-32,-1-21-288,0 20 352,-3-20-256,5 0 929,-2 23 32,0-23-1089,-24 0 576,24 21 257,-18-21-737,14 0 224,-16 21-256,22-21 64,-4 20 192,-20-20-288,22 0 224,2 23 160,-3-23-320,-1 21 257,2-21-290,0 0 322,1 0 255,-1 18-640,0-18 288,-2 0-64,3 21-64,-22-21 192,22 0-288,-24 23 96,23-23 160,-20 21-384,18-21 448,-18 0-63,20 20-226,-22-20 354,1 0-257,21 21 64,-22-21 256,22 0-544,-24 23 320,26-23-32,-2 21-256,-1-21 352,-22 0-256,23 20 96,-20-20 321,-2 0-353,22 21 288,-23-21-160,24 0-288,-1 21 416,-21-21-320,20 22 64,1-22 160,0 21-288,-24-21 256,26 21 0,-22-21-256,16 0 384,4 21-352,-18-21 64,18 22 192,-4-22-352,-14 21 320,18-21-64,-2 0-192,-20 21 352,24-21-256,-24 21 32,20-21 225,-16 22-385,16-22 320,-21 21-96,24-21-224,-1 21 416,0-21-256,-22 0 0,22 20 288,-20-20-448,20 21 320,-23 2 0,24-23-320,-22 21 416,20-21-288,-20 20 0,24-20 192,-26 21-288,1-21 224,24 0-32,-25 23-256,1-23 449,24 21-257,-24-21-33,-1 20 290,3-20-353,-3 21 160,3-21 32,0 0-256,-3 23 352,3-23-256,-3 20 32,3-20 192,-3 21-352,3-21 288,-23 21 0,22-21-256,-3 21 320,-15-21-256,14 22 32,-14-22 256,-6 21-384,24 0 256,-22-21 32,23 20-256,-3-20 384,-18 23-352,19-23 96,-19 21 224,-3-21-384,3 21 288,19-21-32,-19 20-256,-3-20 384,22 0-256,-19 23-32,18-23 288,-18 0-384,19 21 288,-24-21-32,26 0-224,-2 0 352,1 21-256,1-21-32,18 0 288,-18 0-384,-5 0 320,7 0-64,-3 20-256,-1-20 416,1 0-320,-3 0 32,5 0 160,18 0-288,-22 23 320,5-23-64,16 0-224,-20 0 384,1 0-288,-1 0 64,1 23 256,-22-23-352,23 0 160,-1 0 32,-22 0-224,23 0 320,-3 21-320,3-21 224,-24 0 161,24 20-354,-2-20 418,1 0-97,-3 0-320,5 0 288,20 21-256,-26-21 0,7 0 256,14 0-352,4 23 224,-18-23 32,18 0-256,-25 0 352,7 20-288,-4-20 32,-1 0 224,3 0-288,-3 21 192,-18-21 0,19 0-256,-19 0 384,18 0-256,3 0 0,20 0 256,-23 21-384,24-21 256,-1 0 0,0 0-256,-22 0 384,22 0-256,0 23 0,-22-23 256,22 0-384,-20 0 256,-3 0 0,3 20-224,-5-20 352,7 0-256,-7 0-32,7 21 288,-27-21-384,24 0 256,-22 21 0,23-21-192,-1 0 320,-1 23-192,1-23-32,-1 0 256,2 20-480,-1-20 352,-22 0 0,23 21-256,-3-21 320,-22 21-192,24-21-64,-1 0 288,1 20-384,-1-20 224,2 23 64,-1-23-288,-1 0 416,1 21-256,-1-21-64,1 21 288,-22-21-416,23 20 288,-5-20 32,28 23-288,-24-23 384,21 21-256,-3-21 0,24 0 256,-40 0-384,20 20 256,-5-20 64,-15 0-320,-3 21 320,-1-21-192,26 0-32,-26 23 320,21-23-448,3 0 288,-22 21 32,22-21-288,-24 20 384,3-20-192,-3 21-128,3-21 352,-1 21-384,-1 2 192,22-3 96,-20-20-288,-3 21 385,-18 0-193,19 1-32,1-1 320,-1 0-448,1 0 192,-1 1 160,1-22-416,-3 21 448,6 0-256,-7 0-96,5 1 320,-24 20-416,24-42 256,-23 20 96,26 1-384,-5 2 416,2-2-192,20-1-96,-23 1 352,24 2-384,-1-23 192,-4 21 160,-14-1-480,18-20 480,0 21-224,-3 2-192,-16-23 449,19 20-450,-3-20 289,3 21 97,2-21-450,-1 21 482,20-21-193,-23 0-225,23 0 450,-23 21-450,2-21 193,21 0 193,-20 22-450,20-22 450,-19 0-161,19 0-257,0 0 514,-23 21-417,23-21 96,-23 0 224,23 21-384,-20-21 384,-1 0-128,0 20-256,21-20 448,-20 0-416,-3 23 288,2-2 512,-20-21-864,-3 21 448,23-1-192,-20 3-224,-2-2 449,1 0-386,21-1 65,-20 1 289,18 2-514,-18-3 449,-3 1-96,3 0-256,-23 22 417,18-22-386,-16 23 129,19-24 257,1 1-514,1 0 449,18 1-96,-18-1-256,-1 0 417,19 20-354,-18-41 65,-5 23 257,7 19-418,-2-22 385,16 3-128,-15-23-192,-5 21 385,24-1-322,-18 1 1,-7 2 289,7 0-386,18-3 257,-2-20 33,1 21-290,1-21 418,2 21-322,19-21 33,-43 0 257,20 23-386,2-23 289,1 20-31,-1-20-258,0 0 386,21 21-290,-23-21 65,23 0 225,-20 0-418,-1 21 321,21-21 1,-21 0-322,21 0 450,-20 23-322,-3-23 33,23 0 257,-21 0-418,21 20 321,-21-20 1,21 21-290,-20-21 450,-1 0-385,-2 21 63,23-21 258,0 0-418,-21 0 322,21 22-1,-20-22-289,-1 0 450,21 21-289,-21-21-64,-1 0 288,1 21-416,21-21 320,-21 0 0,0 21-256,-1-21 352,22 20-256,-21-20 0,0 0 256,1 23-448,-1-23 352,-2 0-32,23 21-224,-21-21 384,21 0-288,-20 0 0,20 0 256,-21 20-416,21-20 288,-25 0 64,25 0-320,0 0 416,-19 0-288,-1 21-32,-1-21 288,-4 0-384,25 0 288,-21 23-32,1-23-256,20 0 384,0 0-256,0 0 0,0 0 224,-19 0-384,19 0 320,-21 21-32,-3-21-224,3 0 384,0 0-320,3 20 0,-5-20 288,23 0-384,-23 21 256,2-21 32,21 0-320,-20 23 480,1-23-352,-4 21 0,0-21 320,23 0-480,0 0 352,0 0-32,0 0-256,0 0 448,0 0-320,0 0 0,-20 20 256,20-20-448,-21 0 352,0 0 0,21 21-320,-20-21 480,-1 0-352,21 21 32,-23-21 352,23 0-576,-21 0 384,21 0-32,-20 22-288,20-22 448,-21 0-288,21 0-32,-21 21 384,-2-21-576,3 0 384,-1 21 32,0-21-384,1 21 512,-3-21-352,2 0 0,21 22 352,-21-22-512,21 0 320,0 0 64,0 0-384,-20 0 480,20 0-256,-23 21-96,23-21 448,0 0-608,-21 0 320,21 0 96,-20 21-352,-1-21 448,0 20-288,-2-20-32,3 0 384,20 0-576,-21 23 352,21-23 160,0 0-544,0 0 640,-21 0-352,21 0-128,-25 0 448,7 0-576,18 0 352,-21 0 96,0 0-448,1 0 576,-5 0-352,25 0-160,-19 0 512,-2 0-544,1 21 320,20-21 96,-25 0-448,4 0 544,21 0-288,-19 0-160,-1 0 480,20 0-512,-23 0 256,0 0 160,3 0-480,20 0 544,-19 0-256,-2 21-224,21-21 544,-23 0-576,1 0 256,1 0 256,0 0-576,0 0 544,1 0-224,-3 0-256,2 0 576,1 0-544,-1 0 224,0 0 256,-2 0-608,3 0 608,20 0-224,0 0-320,-21 0 640,21 0-576,0 0 192,-21 0 320,21 0-608,-20 0 480,-3 0-64,-23 0-416,26-21 640,-20 21-448,17 0 0,-20 0 384,24 0-544,-24 0 480,20 0-128,2 0-320,1 0 576,20-21-544,-21 21 192,21 0 256,-21 0-512,-2-23 384,3 23 0,-22 0-320,-1-20 448,-19 20-352,18-21 32,3 21 352,-1 0-544,20-21 352,-20 21 96,21 0-480,-3 0 544,5 0-384,-2 0 0,21 0 256,0 0-353,0 0 354,0 0-1,-20 0-289,20 0 386,-21 0-289,-4 0-1,6 0 258,-1 0-386,-1 21 289,-25-21 1,46 0-258,-18 0 418,18 0-290,0 0 1,0 0 225,0 0-354,0 0 257,0 0 33,-21 0-290,21 0 418,0 0-354,0 0 65,0 21 257,-25-21-418,25 0 321,0 0-31,-21 0-258,21 0 418,0 0-354,0 0 1,-20 0 288,20 20-352,0-20 256,-19 0 32,19 23-288,-21-23 384,21 21-320,-22-21 32,22 21 320,-23-21-448,23 0 288,0 20 32,0-20-224,0 0 352,0 0-352,0 0 64,0 0 256,0 0-416,0 0 320,0 0 0,0 0-256,0 0 384,0 0-320,0 0 64,0 0 257,0 0-450,0 0 321,0 0 1,0 0-290,-21 0 418,21 0-289,0 0-33,0 0 322,0 0-482,0 0 321,-18 0 65,18 0-354,0 0 450,0 0-354,0 0-31,-23 0 320,23 0-448,-21 0 352,21 0 32,0 0-448,-23-20 544,23 20-320,0 0-32,-20 0 384,20 0-544,-21-21 288,21 21 96,-21 0-320,21-21 448,-21 21-288,21 0-32,0 0 320,0 0-481,0-23 289,0 23 33,0 0-386,0 0 545,0 0-288,0 0 0,0 0 416,-22 0-576,22 0 320,0 0 64,0 0-416,0 0 448,0 0-352,0 0-224,0 0 224,0 0-577,0 0-96,0 0-352,0 0-1538,0 0-704,0 23-2306</inkml:trace>
  <inkml:trace contextRef="#ctx0" brushRef="#br0" timeOffset="34794.8495">3010 13421 384,'0'0'640,"0"0"353,0 0 0,0 0 321,0 0-482,0 0 97,0 0-416,0 0-417,0 0 416,0 0 353,0 0 160,0 0 192,0 0-352,0 0-160,0 0-449,0 0-352,0 0 384,0 0-256,0 0 64,0 0 449,0 0 127,0 0 225,0 0-256,0 0-449,0 0 449,0 0-481,0 0 0,0 0 224,0 0-416,0 0 128,0 0-64,-21 0-160,-2 0 417,23 0-450,-20 0 33,-1 0 288,0 0-320,0 0 192,21 21 64,-22-21-224,1 0 353,0 0-290,21 21-31,-20-21 257,20 0-354,0 0 225,0 0 32,0 0-160,0 0 417,0 0-257,-21 0-160,21 0 288,0 0-448,-23 0 320,23 0 32,-21 0-256,21 0 384,0 20-352,0-20 96,0 0 256,0 0-416,0 0 416,0 0-64,0 0-224,0 0 320,0 0-288,0 0-32,0 0 384,0 0-352,0 0 321,0 0 31,0 0-416,0 0 448,0 0-512,0 0 32,0 0 288,0 0-448,0 0 256,0 0 32,0 0-288,0 0 480,0 0-224,0 0-64,0 0 416,21 23-480,-21-23 320,23 21 32,-23 0-320,21-21 448,-21 20-320,20-20-32,-20 23 449,21-23-321,-21 21 160,0-21 0,21 21-448,-21-1 480,0-20-288,0 21-32,0 2 449,22-3-513,-22-20 416,0 21-32,0 0-448,21-21 448,-21 23-288,0-3-128,0 1 416,0 0-448,21-21 192,-21 23 192,0-23-384,0 0 545,0 0-257,0 0-96,0 0 320,0 0-448,0 0 128,0 0 160,0 0-416,0 0 384,0 0-128,0 0-224,0 0 448,0 0-448,0 0 192,0 0 224,0 0-416,0 0 352,0 0-128,0 0-160,0 0 449,0 0-546,0 0 225,0-23 289,0 23-546,0-21 385,-21 0-160,21 1-416,-21-3 608,-1 2-384,22 0 64,0 1 224,-21 20-545,21 0 353,0-23 32,0 23-256,0-21 544,0 21-352,0-20-32,0 20 480,0-21-576,0 21 480,0-21-128,0 21-288,0-23 480,0 23-384,0 0-64,0 0 224,0 0-449,0-20 481,0 20 32,0 0-320,0-21 416,0 21-288,-21 0 64,21 0 257,0-21-482,0 21 257,0 0-96,0-23-480,-20 23 640,20 0-224,0 0-33,0 0 193,0 0-416,0 0 416,0 0 64,0 0-256,0 0 384,0 0-256,0 0 0,0 0 256,0 0-416,0 0 256,0 0-64,0 0-481,0 0 577,0 0-192,20 0 160,-20 0 289,21 0-417,0 0 256,-21 0-32,22 0-256,-1 0 288,-21 0-160,21-20 32,0 20 320,-1 0-544,3-21 352,-2 21-64,2 0-320,-23 0 480,18 0-288,-18-21-32,21 21 224,2 0-352,-23-22 256,22 22 64,-1 0-288,-2-21 384,-19 21-256,0 0-64,20 0 289,-20 0-418,0 0 321,21-21-32,-21 21-288,25 0 448,-25 0-288,21-21 32,-21 21 257,0 0-386,0 0 193,0 0 65,0 0-322,0 0 418,0 0-258,18 0 1,-18-22 257,0 22-354,0 0 290,21 0 31,-21 0-320,0 0 512,0 0-384,0 0-32,0 0 320,0 0-384,0 0 256,0 0 32,0 0-320,0 0 352,0 0-192,0 0-128,0 0 288,-21 0-384,21 0 256,0 0 96,-18 0-320,-3 0 384,-4 0-256,4 22-32,1-22 288,1 21-416,-2 0 192,-1-21 32,-1 21-384,23-21 576,-21 22-128,21-22-256,-18 0 416,-5 0-480,2 0 96,21 21 192,-23-21-481,3 0 545,20 21-96,-21-21-288,21 0 576,0 0-448,0 0 160,0 0 320,0 20-608,-21-20 480,21 0-160,0 0-320,0 0 512,0 0-512,0 0 160,0 0 256,0 0-320,0 0 288,0 0-32,0 0-256,0 0 352,0 0-384,0 0-33,0 0 65,0 0-256,21 0 224,-21 0 480,21 0-224,-1 0 416,24-20-448,-21 20 32,-5 0 289,3 0-546,-21-21 322,23 21 31,-1 0-353,-22 0 514,21 0-417,-21 0 128,0-21 288,19 21-448,-19 0 320,0 0-32,0-22-256,0 22 480,0 0-448,0 0 32,0 0 224,0 0-480,0 0 416,0 0 0,0 0-224,0 0 384,0 0-256,0 0-96,0 0 320,0 0-448,0 0 352,0 0-64,0 0-288,0 0 416,0 0-352,0 0 96,0 0 288,0 0-448,0 0 288,0 0 96,0 0-416,0 0 512,0 0-288,0 0-96,0 0 320,0 0-384,0 0 448,0 0-224,-19 22-192,-2-22 352,-1 21-288,-1-21-256,2 21 416,3-1-384,18-20 288,-23 23 96,2-23-256,21 0 416,0 21-352,-23-21 0,23 0 352,0 0-545,0 0 354,0 0-1,0 0-321,0 0 321,0 0-288,0 0-160,0 0-33,0 0 33,0 0 384,0 0 32,0 0-256,0 0 384,0 0-224,0 0-33,0 0 258,0 0-386,0 0 257,0 0-128,0 0-192,0 0 544,0 0-224,0 0-32,23 0 256,-2 0-480,-21 0 384,23 0 32,-5 0-256,-18 0 417,0 0-225,21 0-96,-21 0 416,0 0-448,0 0 96,0 0 160,0 0-352,0 0 577,0 0-289,0 0-192,0 0 416,0 0-448,0 0 96,0 0 128,0 0-416,0 0 352,-21 0-128,21 0-160,-18 0 448,18 0-416,-23 0-32,2 0 0,21-21-609,-23 21 577,3 0-129,20 0 33,-21 0 512,21 0-320,0 0 128,0 0 192,0 0-320,-21 0 320,21 0-160,0 0-256,0 0 480,0 0-384,0 0 0,0 0 320,0 0-416,0 0 256,0 0 96,0 0-128,0 0 224,0 0-256,0 0-96,0 0 288,0 0-448,0 0 416,0 0 0,0 0-128,0 0 385,0 21-321,0-21 64,0 21 384,0-21-480,0 20 161,0 3-1,0-23-384,0 21 512,0 0-160,0-1-32,0 1 160,21-21-448,-21 23 320,0-3-63,0 1-258,0-21 418,0 21-353,0-21 96,0 23 224,0-23-448,0 0 384,0 0 0,0 0-224,0 0 224,0 0-224,0 0-32,0 0 320,0 0-384,21 20 256,-21-20 0,0 0-224,0 0 448,0 0-320,0 0-32,0 0 224,0 0-384,0 0 288,0 0 32,0 0-288,0 0 352,0 0-256,0 0-32,0 0 224,0 0-480,0 0 608,0-20-160,0 20-288,0-44 448,0 23-320,0 1-64,0-24 224,0 24-448,0-1 384,20 0-32,-20-2-320,0 23 448,0-20-288,0 20-64,0 0 512,0 0-512,0 0 320,0 0 64,0 0-352,0 0 448,0 0-320,0 0-64,0 0 288,0 0-448,0 0 352,0 0 0,0 0-256,0 0 480,0 0-320,0 0-32,0 0 256,0 0-448,0 0 352,0 0 0,0 0-224,0 0 352,0 0-288,0 0-96,0 0 320,0 0-448,0 0 352,0 0 96,0 0-448,0 0 576,0 0-288,0 0-64,0 0 288,0 0-384,0 0 128,0 0 32,0 0-801,0 0-576,0 0-1218,0 0-1312,0 0-4421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cm"/>
          <inkml:channel name="Y" type="integer" max="9199" units="cm"/>
          <inkml:channel name="F" type="integer" max="32767" units="dev"/>
        </inkml:traceFormat>
        <inkml:channelProperties>
          <inkml:channelProperty channel="X" name="resolution" value="1000.61182" units="1/cm"/>
          <inkml:channelProperty channel="Y" name="resolution" value="1000.97931" units="1/cm"/>
          <inkml:channelProperty channel="F" name="resolution" value="0" units="1/dev"/>
        </inkml:channelProperties>
      </inkml:inkSource>
      <inkml:timestamp xml:id="ts0" timeString="2018-02-09T12:58:18.31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8350 4430 1601,'0'-21'1473,"21"21"65,-21 0-321,0 0-288,0 0 256,0 0-224,0 0-32,0 0-96,0 0 384,0 0-192,0 0-128,0 0-65,0 0-479,-41 0-385,-1 21 256,-22-1-64,-21 24 160,-21 18 97,1 2 95,-21 0-127,20 1 95,-4-3 0,5 2-95,42-23-321,-1 3-64,23-24 64,20 1-128,-2 2 128,3-23-96,-1 21-96,21-21-32,0 0-161,0 0-63,0 0-193,0 0-191,0 0-449,0 0-2147,0 0-2145</inkml:trace>
  <inkml:trace contextRef="#ctx0" brushRef="#br0" timeOffset="518.102">7460 4705 1857,'0'-21'2563,"0"21"-994,0 0 609,0 0-1249,0 0-288,0 0-129,0 0 385,0 0-577,0 0-192,-42 21 97,22 23 287,-44 18-224,-1 2 1,3 0-1,-2-2 224,-2 2-223,26-20-129,-5-23 64,24 20-32,3-41-96,18 21-96,0-21-64,0 0 96,0 0 32,0 0-32,0 0 33,0 0-130,0 0 97,0 0 129,0 0-33,0 0 96,18 0-224,3 0 64,24 0 128,-5 0-256,26 0-480,-2 0-2627,-2 0-1762</inkml:trace>
  <inkml:trace contextRef="#ctx0" brushRef="#br0" timeOffset="3322.6487">8984 3411 64,'0'0'256,"0"0"-192,0 0 512,0-21 289,0 21 96,0 0-416,0 0-97,0 0 257,0 0-257,0 0-256,0 0 161,0 0-1,0 0-256,0 0 128,0 0 97,0 0 95,0 0-96,0 0 1,0 0 95,0 0-352,0 0-32,0-23-32,0 23-160,0 0 128,0 0 64,0 0-32,0-20 96,0 20-96,0 0 0,0 0 64,0 0-64,0-21 32,0 21 64,0 0 32,21 0 161,-21 0 63,0 0-128,0 0 96,0 0-223,0 0 127,0 0-96,0 0-128,0 0 0,0 0-64,0 0 128,0 0-32,0 0 288,0 0 481,0 21-128,0-1-289,0 24 193,-21-3-161,21 3-128,-19 20-64,-3-2-127,22-19 127,-23-1-64,2 1-64,21-22 96,0 0 32,0-1-96,0-20 1,-17 0-129,17 0 32,0 0 0,0 0-289,0 0 161,0 0 289,0 0-65,0 0-32,0 0-128,0-20 0,0-1 0,17 0-161,-17-1-127,21-20-96,2 21 95,-23-22 1,22 2-288,-3 20 415,2-23 65,-1 24 64,-20-1 64,25-2 0,-4 2 0,-2 1 0,1-1-64,-20 21 0,21-23 0,4 23 0,-4 0 96,-21-20-192,18 20 160,-18 0 128,0 0 0,21 0 256,-21 20 97,0 3-65,0-2 65,25 20 63,-25 3-191,0-3 31,0 23-192,0-22 96,0 1-191,-25-1-33,25-20 0,0 20-96,0-42 64,-21 20 64,21-20-96,0 23 224,0-23 0,0 0 64,0 0-416,0 0 192,0 0-128,0-23 0,0 23-32,0-41 128,0 20-64,21-1 0,-21 1 96,25-21-192,-5-1-32,1 22-64,0-20 32,2 18 95,-3-18-31,-20 20-32,21-2 224,0 2-192,-21 21 128,20 0 64,3-20-96,-2 20 64,-21 0-32,21-21-64,-21 21 192,0 0-192,20 0 32,-20 0 128,0 0-192,23 0 192,-23 0-160,0 0 128,21 0 0,-21 0-64,0 21 96,0-21 65,0 20 95,0 1 160,0 2-224,0 18 65,0-20 95,-21 23 32,21-3-95,0 2-129,-23-22-128,23 21 96,0-20-160,0-1 0,0 0-32,0-1-225,0-20 97,23 23-64,-2-23 0,0 0-737,20-23-769,2 3-1281,-1-1-960</inkml:trace>
  <inkml:trace contextRef="#ctx0" brushRef="#br0" timeOffset="4724.9245">9810 3347 32,'0'0'640,"0"0"161,0 0 32,0 0-225,0 0 129,0 0 256,0 0 224,0 0-320,0 0-32,0 0-65,0 0-159,0 0 96,0 0 96,0 0 192,0 0-129,0 0-319,0 0 416,-20 20-673,20 24-128,-21-3 65,21 3-97,-21 20 64,21-23-192,0 1-32,0-20 64,0-1-96,0 0-64,0 0 64,0 1 128,21-22 128,-21 21-32,21-21-160,-1 0 161,3 0-129,-2-21 64,20-1-192,3-20-160,-24-1-289,22 1-64,1 1-31,-20-3 127,16 3 225,-18-3 0,-21 24 320,23-1-160,0-2 96,-23 3 0,0-1-96,0 21 224,0-21-64,0 21-32,0-21 192,0 21 65,0 0 287,0 0-192,0 0-223,0 0-1,0 0-32,0 0-224,0 0 224,0 0-128,0 21 64,0 0 0,0 0-128,-23-1 160,23 24-128,-23-3 32,23 23 64,-21 1-32,3-3 96,18 23-32,-21-21 32,21 41 33,-23-20-129,0 0 160,3 21 0,1-19-192,-4-2 64,3 0-64,-3-21 0,23-2 32,-21-19 32,0-22 32,1 0 0,-1-21-64,-2 0 513,3 0-385,-1 0-160,-21 0 160,20-21-160,1 0 0,0 1 0,0-3-96,21 2 64,-20-20 0,20-3-64,0 24 96,0-22-96,0-1 64,41-21 64,1-1-64,22 1 0,21-21-1346,20-20-1408,3 20-1538,-2 20-3844</inkml:trace>
  <inkml:trace contextRef="#ctx0" brushRef="#br0" timeOffset="6173.2096">10469 3262 160,'0'0'2050,"0"0"-929,0 0-257,0 0-351,0 0-289,0 0 193,0 0 287,0 0-31,0 0 320,0 0-289,0 0-159,0 0-33,0 0-191,0 0-33,0 22-96,0-1 32,0 21 193,-21 1 159,-4-2 65,25 24-225,-18-1-63,-3-2-129,0 2-96,0-22-160,21 1 64,-24-22-32,24-1-64,0-20 128,0 0 192,0 0-64,0 0-256,0-20-160,0-1 64,24-22-128,-24 22 0,21-21-97,0-1-159,0 22 351,22-20-127,-2-3 32,-20 3 192,23-3-225,-3 24 193,-20-24 128,2 24-128,18-1 128,-20 21-32,-21-21-32,22 21 128,-1 0-32,0 0 160,-21 0 417,21 0 64,-21 21-129,0 0-63,0 22-65,0-2 193,0 3-321,-21 18 96,0-18 65,0 18-65,-1-19-64,22-22-160,-21 22 1,21-43 63,0 21-128,0-21 0,0 0 256,0 0-384,0 0-64,0-21 32,0-1-32,0-20 96,21 21-64,-21-22 32,22 2 0,20-3-320,-21 23-193,-1-20-160,24-3-31,-3 24 223,-20-24 97,0 24 352,1-1 96,-1 21-96,0 0 128,4 0-64,-25 0-32,20 0 96,1 0 0,-21 0 32,23 0 192,-23 21 289,0-21 256,0 20-97,0 24-319,0-24 63,0 24-256,0-3 97,-23 24 287,2-24-159,21 2-257,0-1-224,0-21-32,0 1-32,0-22-225,0 21-1056,0-21-705,0 0-801,21-21-2081</inkml:trace>
  <inkml:trace contextRef="#ctx0" brushRef="#br0" timeOffset="7792.5337">12270 3158 1024,'0'0'1122,"0"0"-1,0 0-257,0 0-95,0 0-192,0 0-161,0 0 0,0 0-63,0 0-97,0 0-128,0 0-32,0 0-96,0 19 289,0-19 127,0 23 32,0 18 289,-20 2 160,-1-1-64,21-1-97,-21 23 65,-2 1 0,3-24-321,-1 23 193,21-22-449,0-20-64,-21-1-64,21 0 33,0-21-33,0 0-513,0 0-544,0 0 321,-22-21-257,22 21 256,0-21 866,0-1-354,0-20-255,22 22 128,-22-24-129,21 23 65,0-20 160,22-3 128,-22 24 64,-21-1 32,21 21-96,-21-23 32,0 23-288,20 0 320,-20 0 160,0 0 449,0 0 159,21 23-447,-21-2-225,23-21 32,-2 20-256,-21 1 96,20-21-32,1 23-32,0-23 256,1 0 64,-1 0-64,21-23-64,-22 2-128,3-20 65,21 18-1,-26 3-96,3-1 64,-21-21-64,0 20-33,23 22-31,-23-21-32,0 0 32,0 1 128,0 20-64,0-23 64,0 23-32,0-19 0,0 19 96,0 0-64,0 0 96,0 0-31,0 0 287,0 0 0,0 0-288,0 0 65,0 0-33,0 19-128,0 4 160,-23-3-32,23 1 0,-21 22 160,3-1-96,-5-1 97,2 23 63,21-20-288,-23-3 128,3 3-128,20-3-64,0-20 64,0 22 1,0-22 159,0-21 32,0 21-64,0 0-160,0-21-160,0 0-32,0 0 64,20 0 128,3 0 32,-2-21 192,20 0-224,3 0-256,-1-1-1185,-4-20-1666,7 22-2499</inkml:trace>
  <inkml:trace contextRef="#ctx0" brushRef="#br0" timeOffset="9006.7727">13034 3137 768,'0'0'1057,"0"0"-640,0 0-33,0 0 32,0 0 385,0 0 256,0 0 0,0 0 320,0 0-736,0 0-193,0 0 257,0 21-224,-24-2 63,24 4 1,-19 18-97,-2 23 513,21-22-160,-20 22-193,-5-23 1,25 3-385,-21-3-128,21 3-64,0-24-96,0 1 192,0-21 64,0 21-63,21-21-129,-21 0-97,25 0 226,-25 0-1,41 0-128,-22 0 64,5-21-160,-3 0 64,21 1-64,-22-24-481,24 23 385,-24-20 128,24-3-96,-23 24 224,-1-1-160,1-22-289,0 22-31,2-21 96,-3 20-1,1-20 65,-21 22 0,21-3 320,-21 4 64,0-2-96,0 21 224,0-20-192,0 20 160,0 0 257,0 0-257,0 0 193,0 0-257,0 0-96,0 0 32,-21 0-64,21 0 64,-21 20 224,21 20 129,-20-17 95,20 18-288,-23 2-63,2-1 127,21-21-256,-21 22 0,21-2 0,0-20 128,0 23 97,-20-24-193,20 24 0,0-23 64,0 20-192,0-41 0,0 21 0,0-21-128,0 22 160,0-22 64,20 0-32,-20 0 32,21 0-128,0 0-289,2-22-896,18 1-1089,0 0-3556</inkml:trace>
  <inkml:trace contextRef="#ctx0" brushRef="#br0" timeOffset="10146.9927">13730 3117 480,'0'0'1569,"0"0"-447,0 0-65,0 0 0,0 0-33,0 0-191,0 0 64,0 20-288,0 1-193,0-2 129,-20 4 159,1 18 161,-4-20-160,2 22-513,21-43-128,-22 21-224,22-21-321,0 0-736,0 0 865,0 0-97,22-21-736,-1 0-512,2-22 319,-4 22 33,-19-22 480,20 24 897,3-2-32,-23 21 64,0 0-96,0 0 481,0 0 320,0 0-417,23 0-96,-23 0 96,20 0-63,-20 21 159,19-21-63,2 19 191,2-19-127,-1 0-321,-1 0 224,-2 0-192,1 0-32,26 0-32,-46-19-64,21-2 64,-21 21 225,0 0-129,0-20 96,0 20 225,0 0-257,0 0 0,0 0 0,0 0 129,0 0-129,0 0-128,-21 0 32,21 0 97,-21 20 159,-4 20 128,5-17-127,1 18-97,-2 2-96,-1-1-96,-1-1 129,23 3 95,-21-3 32,21 3 129,-19-24-1,19 24-63,0-23-225,0-1-128,0 1 96,0 0-192,0-21-128,0 22 64,0-22 32,0 0 96,0 0 32,19 0-32,25 0 64,-1-22-192,-4 1-2242,28-20-3267</inkml:trace>
  <inkml:trace contextRef="#ctx0" brushRef="#br0" timeOffset="11535.2652">14347 3411 416,'0'0'1601,"0"0"-351,0 0 127,0 0-96,0 0 0,0 0-448,21 0-288,-21 0-193,0 0 353,21 0-193,-21 0 1,20 0-33,5 0-32,17 0-95,-24 0-193,7-21-192,17-2 128,-22 3-128,-1-22 64,27 21 0,-26-1-288,-20-20-321,21 22 449,-21-3-256,0 4 160,0-2 95,0 1 65,0-3-96,0 23-128,-21-21 256,1 21-64,-1 0 64,-4 0 192,-14 21 64,18 2 0,-25-3 1,28 20-129,-3 3 352,0-1 65,-4 1-33,5-1 193,-1 1-289,21-22-64,-21 20 129,21 3 95,0-24 97,0 24-321,0-23-96,0-1 321,0 1-289,0 0-32,21 1 33,0-1 31,-21 0-256,20-21-96,5 0-64,-4 0 96,18 0 160,-14 0-32,17-21 64,-3-22-224,7 22 224,-5-20-256,-18 20 64,18-2-32,-20-18-128,22 20-96,-22-23 31,0 24-351,-1-24 159,3 24 353,-23-1-128,0 0-224,21 0-161,-21-1 193,0 1 223,21 0-287,-21 1 320,20-3 32,1 4-257,2 19 33,-2-21-96,-1 1 95,1 20 161,0 0 32,-21-23 160,20 23 32,3 0-64,-23 0 128,0 0-32,21 0 288,-21 0 769,0 0-160,0 23-576,0-3-1,-21 20-288,-2 3 0,3-1 0,-1 1 65,21-22 127,-21 20-32,21 3 353,0-24-225,-20 1 32,20 23-95,0-24-321,0 1-32,0 2 64,0-23-289,0 21 33,0-21-192,0 0-65,0 0 97,20 0-225,1 0-832,0-21-929,22-2-1314</inkml:trace>
  <inkml:trace contextRef="#ctx0" brushRef="#br0" timeOffset="12405.4365">15451 3177 160,'0'0'608,"0"0"513,0 0-224,0 0 256,0 0 32,0 0 257,0 0-257,0 23-64,-25-3-64,4 1-224,21 22 384,-20-1-64,1 22-352,19-23-289,-23 24-63,23-24-129,0 3 0,23-24-256,-4 22-64,-19-20-192,41-22 64,-16 0 64,16 0 448,3-22-384,-3-20 96,-1 1-32,5-3-96,-24-20 64,22 23-160,-22-3 64,-21 3-416,21-1 127,-21-1 65,0 2-192,0-1 448,0 1 32,-21-3-64,0 23 640,-22 1-31,2 20-193,16 0 0,-15 0-288,-1 41 0,-3 3-31,24 16-33,-1 4-33,-4 0-895,25-2-3044,0 2-4933</inkml:trace>
  <inkml:trace contextRef="#ctx0" brushRef="#br0" timeOffset="14107.7715">17122 3137 768,'0'0'801,"0"0"416,0 0 289,0 0-578,0 0-447,0 0-1,0 0-127,0 0 31,0 0-352,0 0 0,0 0 128,0 0-128,0 0 160,0 0 65,0 0-97,0 0-160,0 0 0,0 0 0,0 0 64,0 21-64,0-2 96,0 24 192,-23-22 161,23 43 223,-22-22 449,1 22-640,2 0-129,19-43-256,-20 20-32,20-18-32,0-23-64,0 21 193,0-21 191,0 0-288,0 0-128,0 0 32,0-21-353,-23-2-159,23 2 672,0 21-640,0-20 800,0-1-288,23 21 32,-3-23-32,-1 2 0,2 1-32,1-1 32,1-2 0,-2 3 0,18-1-32,-39 0 0,25 21-321,-25-21 321,0 21 96,0 0 353,21 0 95,-21 21-255,0 0-225,0-21 96,20 21-192,-20-21-64,19 0 288,2 0-128,4 0 128,-25 0-64,20 0 0,1 0 224,-2 0-256,26-21 1,-24-21-65,0 20-97,1 1 386,-22 0-129,21 1-224,-21-3 256,21 4-224,-21-2 128,0 21-64,0-20-32,0 20 160,0-23-128,0 23-64,0 0 705,0 0-289,-21 0-320,21 0-64,-21 23 0,21-3 64,-22 1-32,22-2 96,0 24 161,-21-22 95,0 43 33,21-22 95,-20 1-256,20-22 65,-25 20-257,25 3-96,-19-24 64,19 1-161,0 2 97,0-2-512,0-21-865,0 20-1794,-21-20-2563</inkml:trace>
  <inkml:trace contextRef="#ctx0" brushRef="#br0" timeOffset="14925.9326">17714 3452 224,'0'0'640,"0"0"770,0 0-257,0 0 64,0 0-224,0 0-256,21 0 127,0 0-63,2 0-128,-1 0-193,18 0-127,-15-21 63,16 1-96,2-1-64,-1-2-31,-21 3-321,22-1 192,-22-21-128,0 20 160,-1-20 96,3 22-128,-23-3 32,0 4-32,0-2-832,-23 1-321,-18 20 512,20-23-31,0 23 127,-1 0 481,1 0 0,0 0 160,0 23 385,-1-3 31,-20 1 353,22 21-64,-5 20 320,6-19-64,-2-1-576,21 1-225,0-2-191,0 3 127,0-23 256,0-1-480,0 24 97,21-23-65,23-21-225,-3 20 162,23-20 31,-22 0-545,22 0-672,0-20-1377,-2-24-737,2 23-289</inkml:trace>
  <inkml:trace contextRef="#ctx0" brushRef="#br0" timeOffset="16381.2182">10870 4345 544,'0'0'1345,"0"0"-192,0 0-352,0 0-416,0 0-129,0 0-96,0 0 160,0 0 257,0 0-33,0 0 33,0 0-65,0 0-127,0 0 255,0 0 33,0 0 64,0 0-97,0 43-223,0-1-129,0 1-96,-20-1-128,20 22 192,-23-2-128,2-19-63,21-1 31,-20 1-32,-1-1-64,21-20 96,0-22-96,-21 21 0,21-21 192,0 0-352,0 0 32,0 0-32,0-21 95,0-1 65,0 22-224,0-42 64,21 22 32,0-3-96,-1-19 128,1-1-32,22 1 31,-22 22 97,21-24-160,1 3 32,-22 20-64,4-2-32,-5 3 224,1 20-64,2-21-128,-23 21 256,0 0-96,21 0 32,-21 0 96,0 0-96,20 0 128,-20 0 320,0 21 449,0-1-256,0 3-161,0 19-95,0-1 191,0-18-160,-20 18-127,20 3-97,-21-3-64,21-20 32,0 2-192,0-3 64,0 1 96,0-21-96,0 21 96,0-21-96,0 0 1,21 0-33,-21 0 128,20 0-128,22 0 160,-20 0-64,20-21-64,-1 0-961,-20 21-1890,22-20-2530</inkml:trace>
  <inkml:trace contextRef="#ctx0" brushRef="#br0" timeOffset="17461.437">11570 4196 64,'0'0'1633,"0"0"-320,0 0 1,0 0-802,0 0-96,0 0 193,0 20 0,0 3 31,0 19 129,0 1-225,-18 21 129,-5-2-64,0 23 640,2 0-128,-20 0-448,20 0-161,-1-21-64,1-2 1,0 2-33,0-20-320,1-3 129,20-20 95,-23 2 0,23-2 65,0-1-225,0-20 32,-21 0-64,21 0-128,0 0-256,0 0 128,0 0-65,21-20 322,-21-1-386,23-23 129,-3 24-96,1-24-192,0 3-97,22-3-159,-1-18-225,-1-2-577,5 23 609,-7-24 161,-18 22 383,24 1 161,-24 22 160,-2-24-160,-19 24-64,20-22-64,5 42-33,-4-23 65,-21 3 128,21 20 64,-3-21 128,-18 21-64,0 0 288,0 0 353,0 0-161,25 0 1,-25 0-1,0 21-31,0-1 31,0 3-160,0 19 1,0-1 223,0 2 33,-25-22 288,25 23-193,-18-3-448,18-20 1,0 2-161,0-3-64,0-20 0,0 21-160,0-21 128,0 0-161,18 0 129,28 0-480,-5-41-866,23-3-1696,1 3-4133</inkml:trace>
  <inkml:trace contextRef="#ctx0" brushRef="#br0" timeOffset="18713.6779">12355 4388 416,'0'0'833,"0"0"-33,0 0 1,0 0-192,0 0 31,0 0 1,0 0-96,0 0-129,0 0 32,0 0-63,0 0-129,0 0-224,0 0 256,0 0 129,0 0-65,0 0 96,0 0 33,0 0-161,0 0 193,0 0-225,0 0-32,0 0 577,0 21-257,-20 0-415,20 22-65,-21 19-64,-2-18 256,2 18-32,1-19 513,20-1-417,-21 1-448,21-22 0,0-21-256,0 21 256,21-21 224,-1 0-64,1 0 64,23-21 64,-3 0-32,2-22-96,-1 22-256,-1-20-160,3 18 32,-21-19-161,16-1-127,4 22 159,-20-20 65,-4-3 224,1 24 96,1-1 128,-21 0 96,0 21-64,0-23 288,0 23-95,0 0-225,0 0 192,0 0 224,0 0-127,0 0 95,0 0-480,0 0 256,-21 23 0,21-2-95,-20 0 223,1 22-96,-4-1 161,3-1 63,-3 2-416,23-1 64,0 1-128,0-22-96,0 0 0,23 2-128,-3-3-545,3-20-352,-4 0-929,22 0-1185</inkml:trace>
  <inkml:trace contextRef="#ctx0" brushRef="#br0" timeOffset="20303.9915">13117 4388 1089,'0'0'800,"0"0"-223,0 0 192,0 0 31,0 0 65,0 0 0,0 0 64,0 0-385,0 0 225,0 0-64,0 0 320,0 21-449,-20 0-223,-1 22 95,21-22-192,-21 20-32,21 3 1,0-3 31,-21-20-128,21 22-128,0-22 0,0 0-32,0 2 32,21-23 192,-21 20 64,21-20-191,-21 0-1,21 0-64,-1 0 0,3 0 192,-2 0-32,20-43-96,3 22-128,-24-20-417,22-3 65,-19 3-289,18-3 129,-20 24 416,-1-22-321,3-1 481,-23 22-96,21 0-160,-21-22 192,0 43 160,0-21 32,0 0 64,0 21 129,0 0 383,0 0-287,-21 0-417,21 0 32,-23 21 96,3 20-32,-1-18 256,21 19-128,-21 1-31,21-22-65,0 20-160,0 3 64,0-3-64,0 3 32,0-3 32,0-20-32,21 22 32,-21-1 64,0-20 96,0 20 160,0-21-256,0-1-96,0 3 97,0-2-97,-21-21 96,21 20 32,0-20 0,-20 0-96,20 0-96,-23-20 0,23 20 96,-21-21-32,21-2 192,0 23-64,0-20 0,-21 20-128,21-21-96,0 21 0,21-21 96,0 0-32,2-1 64,18 1-32,0 0-1089,3-22-1505,-3 22-2019</inkml:trace>
  <inkml:trace contextRef="#ctx0" brushRef="#br0" timeOffset="21174.1623">13691 4641 1345,'0'0'2274,"0"0"-576,19 0-225,-19 0-256,0 0-416,20 0-257,3 0 161,0 0-96,-3 0-65,-1 0-160,2 0-319,2 0 351,20-21-416,-4 0 32,-14-22-32,17 22-160,-24 1-160,-18-22-161,25 19 97,-25 3 224,0 20-257,0-21 33,0 0-545,-25-2-737,7 3 834,-3 20 800,-25 0 64,26 0 384,1 0 321,-24 20 224,20 24-289,2-3-31,-18 3 448,16-3 64,0 23-480,23-22 31,-20 1-448,20-1 129,0 1-289,0-22-128,20 0 32,3 1-128,20-22-193,20 0-992,-20 0-609,21-22-2626</inkml:trace>
  <inkml:trace contextRef="#ctx0" brushRef="#br0" timeOffset="22350.3939">14434 4388 448,'0'0'1025,"0"0"128,0 0-384,0 0 128,0 0-257,0 0-159,0 0-129,0 0-160,0 0 0,0 0 33,0 0 287,0 0 353,0 0-160,0 0 31,0 0 33,0 0 192,0 0-577,0 21-63,0 20-321,-25-18 256,5 39-160,-1 2 160,0 1 257,-1-24-1,1 23-128,21-22-191,-21 1 63,0-22 64,21 0-288,0-21-96,0 0 64,0 0-448,0 0 288,0 0-161,0 0 289,0-21 32,0 0-224,0-22 128,21 22-256,0-20 191,0 18-31,1-19-64,-1-1 0,20 1 64,5-1-161,-7 22 97,-14-20 160,17-3-32,-22 24 128,24-1 0,-44 21-160,21 0 160,-21 0 64,20 0-32,-20 0 64,21 0-64,-21 0 160,0 21 353,23-1-33,-23 24 33,0-3-289,0 3 416,-23-3 1,2 23-32,21-22-65,-20-19-512,20 18-352,0-41 64,0 21 0,20-21 95,1 0 290,2 0-257,39-21-609,-19-20-1505,19-3-2371</inkml:trace>
  <inkml:trace contextRef="#ctx0" brushRef="#br0" timeOffset="23348.5911">15174 4430 2370,'0'0'1249,"0"0"64,0 0-800,0 0-385,0 0 544,0 0 546,0 0 447,0 0 225,0 20 64,0 24-545,0-3-416,-21 3-352,0 18-321,-2 2 96,3-20-191,-1 18-193,21-19-32,-21-22-64,21 0-129,0-1-63,0-20-128,0 0 256,21 0 128,0-20 192,22-1 0,-1-21-288,22-22-192,-23 21-65,23-19-415,-22 18-1,-1 3-288,5-23-32,-26 22 512,-1 19 289,6-18 160,-25 41 352,0-21 0,0 21 321,0 0 288,0 0-673,0 0 128,-25 21 128,6 20 33,-1-18-1,-1 19-191,-4 22 255,25-23 257,-21 3-385,21 18-96,0-19-256,0-1-288,0-20 0,0-1-737,21-21-865,25 0-1409,18 0-833</inkml:trace>
  <inkml:trace contextRef="#ctx0" brushRef="#br0" timeOffset="24607.8438">15853 4473 1153,'20'-23'1761,"-20"23"-31,0 0-513,0 0-704,0 0 95,0 0-63,0 0-33,0 0 65,0 0 159,0 0 353,0 0-32,0 0 64,0 23-480,0-2-193,0 20-223,0 3-33,-20 18-96,-1 2 0,-2 0-64,3 0 256,-1-22 1,0-1-353,0-18 96,21-2-161,0-21-191,0 0 32,0 0 480,0 0-256,0-21 32,21-2-96,-21-18-192,21-1-65,20-1-416,-18 2-63,18-24 31,3 22 224,-3-19 257,-20 18-225,23 3 545,-24 20-32,22-2-96,-22 3 160,3 20-32,-2 0 224,0 0 97,-1 0-65,-20 0 64,21 20 96,-21 24 129,23-23 448,-23 20-257,0 2-223,-23-1 224,2 1-193,1-22-63,-1 23-161,21-24-192,-21-20 0,21 21-96,0-21-192,0 0 352,0 0-480,0 0 159,0 0 386,0-21-289,21 1 96,0-3-192,-1-19-161,24-1-95,-1 1-161,-3-1 257,3 2 128,-20 20 64,16-23 32,-39 44-33,23-20-31,0 20 256,-23 0-192,0 0 192,21 0-32,-21 0 33,18 20 191,-18 3-32,0-2 289,0 0 31,0 20-63,0 2 159,0-1-191,0 1-65,-18-1-128,-3 1-160,21-22-160,-23 22 161,23-22-290,-23 0-639,23-21-1859,0 0-4612</inkml:trace>
  <inkml:trace contextRef="#ctx0" brushRef="#br0" timeOffset="25259.9722">16845 4345 1441,'-21'0'1986,"21"0"-545,0 0 33,0 0-674,0 0 353,0 0 32,0 20 1,-21 3-610,1 19 225,20 1-289,-23 19 161,2-18 64,0 18-33,1 2-351,-1 0-97,21-22-96,0 1 64,0-1-224,0-22-192,0 3-32,21-2-96,-1-21 352,1 0 224,23-21-128,-24-2-32,22 3-128,1-22-64,-22 21 0,2-1-353,-5-20 417,-18 22-288,0-3 608,0 2-127,0 0-322,0 21 354,-18-20-129,-26 20 0,21 0 128,3 0-192,-22 20-128,22 1-321,-3 0-1152,2 2-1250,21-3-3523</inkml:trace>
  <inkml:trace contextRef="#ctx0" brushRef="#br0" timeOffset="25794.0774">17482 4067 1665,'0'0'3587,"0"0"-2241,0 0 159,0 0-704,0 0-417,0 0 481,0 0 320,0 0 225,0 21-33,-22 2-544,22 18-193,-21 3-287,21-1-1,-21 21-160,1-2-160,20 23 64,-25-20 0,25-1-96,-19-2 32,-2-19-64,21-1-993,0 1-1633,0-22-2755,0-21-2209</inkml:trace>
  <inkml:trace contextRef="#ctx0" brushRef="#br0" timeOffset="26056.1291">17313 4939 8327,'0'0'2563,"0"21"832,0-21-1601,0 0-385,0 20-64,0-20-512,0 0-705,0 21-160,0-21-32,0 0-1313,0 0-2563,0 0-5509</inkml:trace>
  <inkml:trace contextRef="#ctx0" brushRef="#br0" timeOffset="28176.5409">5702 7484 736,'-23'0'1345,"23"0"-416,0 0 545,0 0-641,0 0-577,0 0 352,0 0 385,0 0-96,0 0 224,0 0-64,0 0 32,0 0-128,0 0-384,0 0-225,0 0-96,0 0-224,0 0 32,0 0 193,0 21 319,0 0 577,23 20-864,0 23 127,16 0 769,6 21-897,15 0-31,7-23 127,18 23-192,-21-21 32,-2-20-192,2-3 32,-22 1 32,1 1-31,-22-22 31,-1 0 0,-20-21-32,0 22 64,0-22-352,0 0-481,0 0-800,0 0-1955,0 0-3586</inkml:trace>
  <inkml:trace contextRef="#ctx0" brushRef="#br0" timeOffset="29322.7663">5658 7652 640,'0'-21'609,"0"21"127,0 0-95,0 0-193,0 0-416,0 0 65,0 0 127,0 0 160,0 0 449,0 0 96,0 0 160,0 0 224,0 0-416,0 0-417,0 0-223,0 0-225,0 0 64,0 0 0,0 0-96,0 0 160,0 0-64,-20 0 96,20-21 64,0 21-127,0 0-33,0 0-128,0 0-32,0 0 320,0 21 64,0 23 129,0-3 63,0 23-160,0-22 33,0 1 31,0-1-256,0-22-96,0 3-64,0-2-32,0-21 0,0 21 0,0-21-64,0 0-160,0 0 224,0-21-160,0 21-225,0-21 321,0-22-96,0 22-288,0-21 159,0 20 257,20-20-96,-20-1 160,0 22 0,21 0 32,-21 1 64,0-3-64,0 2 32,0 21-64,0-21 64,0 21-32,0-20-64,0 20 128,0-23-64,0 23-128,0-21 257,0 21 31,0-20 128,0 20 0,0 0-192,0 0-160,0 0 32,0 0-128,0 0 128,0 0 128,0 0 65,0 0 191,23 0-32,-23 20-31,23-20 159,-5 21 289,3-21-193,24 23-223,-24-23-97,-2 20-32,1-20-224,26 0 0,-25 21-64,-1-21-1345,24 0-1730,-3 0-3780</inkml:trace>
  <inkml:trace contextRef="#ctx0" brushRef="#br0" timeOffset="30396.9777">7439 8246 1057,'0'0'2178,"0"0"-128,0 0 128,0 0-833,0 0-384,0 0-449,0 0-384,0 0-64,0 0-64,0-20 64,-21-3 33,21 2-65,-20 0 96,-3 1-128,2 20 192,-20-21-64,-3 21 96,24 0 0,-22 0-31,-1 21 607,22 20 1,-20 3-449,16-3 225,6 23 128,-2 0-97,1 21-95,-5 0-193,25-21-224,0-20 64,0-3-256,25 3 32,-5-24 96,1 1-224,23-21 128,-3 0 128,-20 0-128,22-21-224,-1-22-33,1 2-63,-1-24-321,-1 24-448,-18-23 192,-3 20 193,1 1 383,0 1 385,-21-1 64,0 22 32,0 0 65,0-1-1,0 22 64,0 0-32,0 0-224,0 0 448,0 0-127,0 0 159,0 22 161,0 20-97,-21 1 33,21 19-1,-21 5-127,21-3-193,0-2-224,0-18-32,0-3-64,21-18-161,0-3 1,22-20-384,-1 0-1506,-1 0-2403</inkml:trace>
  <inkml:trace contextRef="#ctx0" brushRef="#br0" timeOffset="31700.2397">9367 8288 1249,'0'-21'1986,"0"21"64,0 0-449,0 0-672,0 0-321,0 0-319,0 0-257,0 0 128,0 0-128,0 0 673,0 0 512,0 21-481,0 22-351,0-1-289,0 22 32,0 23 288,0-23-127,-21-2-257,21-18 160,0-3-288,0 2 192,0-22-288,0-21 160,-20 21-289,20-21-639,0 0-482,0 0-223,0-42 704,0 22-64,0-24 384,0 24 193,20-24 288,1-18 31,0 18-351,-1 3-193,24-25 257,-23 2 64,22 22 159,-1-1 322,-1 22 383,-18 0 321,-23 21 192,20 0 736,-20 0-607,0 21-546,0 22-192,0 20-95,0-20 127,0 21 257,0 0 0,0 1-33,0-24-63,0 3-97,0-24-448,0 1 0,0-21 32,0 0 65,0 0-290,0 0-191,0 0 640,0-21-159,0-20-193,21-3 128,0 3-481,0-23 289,22 20 32,-22 1-128,20 1-32,-18 20 128,-2 1-96,-21 0 192,20 21 0,1 0-129,0 0 193,-21 0-32,23 0 193,-23 0 351,20 21 257,-20 22-481,23-1 1,-23 24-97,0-25-160,0 24-160,0-24 0,0 3-288,0-24-866,19 1-1408,-19 2-2339</inkml:trace>
  <inkml:trace contextRef="#ctx0" brushRef="#br0" timeOffset="32916.4793">10363 8246 160,'0'21'256,"0"-21"-64,0 21 224,0-21 417,0 0 416,0 0 97,0 0-161,0 0-96,0 0-449,0 22 1,0-22-64,0 0-353,0 0 64,0 0-64,0 0 417,0 0 288,0 0 352,0 21-512,0 0-257,-21 22-31,21-1-193,-24 1-160,24 1 64,-19 20-64,19-43-32,0 20 65,0-18-129,19-2 192,5-21-160,18 0 0,-3 0-128,-14-21 96,16-2 32,3-18-96,-3 20-288,1-23 128,-19 3 63,-3-5 33,1 5-192,0-2 352,-21 22-96,0-21 32,0 20 0,0 1 32,0 0 64,0 1-64,0 20 32,0 0 64,0 0-64,0 0 97,0 0-97,0 0-64,-21 20 64,21 22-96,-21 1 0,21 21 32,0 21-32,0 0 96,0 23 0,0-3 192,0-20 64,0 21-160,-20 0-95,20-1 63,0 1-160,-23-1 96,23-20-32,-21-2-64,0-19 128,1-20-128,-1-3 128,-2-20 160,2-21-320,-20 0 0,16 0-192,-14-41 192,18-3 128,-24-18-96,26 0 32,19-2 32,-21-1-128,21 24 352,0-23-192,0 22-128,21-1 32,22 1-128,-1-22 160,43 23 64,0-23-1217,20-1-3332</inkml:trace>
  <inkml:trace contextRef="#ctx0" brushRef="#br0" timeOffset="34002.6928">11063 8310 608,'0'0'1281,"0"0"-160,0 0-256,0-22-96,0 22 32,0 0-257,0 0 65,0 0 448,0 0-545,0 0-31,0 0 512,0 0-257,0 43 1,0-1-257,0 1-127,0 21 63,0 21-224,-21-21 225,21 1-225,0-1-192,-20-44 96,20 22-96,0-21-224,0-21 96,0 0-289,0 0 225,0 0-705,0-21 257,0-21 351,0-1-768,20 2-64,1-24-32,2 1 0,-2-21 609,-1 21-97,1 21 65,0 1 383,1-1-191,-1 22 512,0 21 288,-21 0 33,21 0 192,-21 0 223,20 21-127,-20 22-64,0 21 31,0-2-287,0-16 223,0 16-31,0 2-97,0-20 65,0-23-193,0 20-192,0-41-224,0 0-128,0 0-512,0 0 223,0 0 609,0-41-96,21-3-32,2 3-256,-3-24 0,22 1-32,-21 21 192,1-21-96,20 22 160,-22 21-193,1-1-63,2 1 256,0 21 160,-23 0 225,18 0 512,-18 0-193,21 43 33,-21-22-64,0 21 31,21 22-127,-21-21-97,0 21-95,0-20-1,0-3-448,0-20-96,0 2-64,0-2-1346,0-1-1825,0 1-4004</inkml:trace>
  <inkml:trace contextRef="#ctx0" brushRef="#br0" timeOffset="35218.9272">12970 8161 2081,'0'0'833,"0"0"288,0 0 385,0 0-738,-20 21 129,20 0 64,0 22-224,-25-1 576,4 22-928,21 21 31,-39-19-128,14 19-224,25-44 32,-21 3-96,21-3-64,-21-41 128,21 21-320,0-21-96,0 0 384,0 0-385,0-21-768,0-20 1057,0 18-320,21 2 256,-21 1-481,0-24-800,21 23-961,-21-20 1089,25-5 95,-5 5-351,-1-2 1249,-19 1 256,21-1 256,4 1 256,-25-1 1058,0 43-257,0-21-416,0 21-257,0 0 321,0 0-416,20 0 95,-20 0 257,0 21 192,21 2-224,-21 18-96,0 2-1,19 20-95,-19 1 64,0-21-417,0 21-160,24-20-160,-24-23-320,21-1 127,0-20 97,0 0 32,-1 0 449,3-41-257,-2-3-128,20 3-97,-18-5-127,-2 5-32,-1-23-64,-20 22 191,21 20 65,-21-20-128,0 22 320,21-3 64,-21 2 65,0 21 159,0 0 128,0 0-223,0 0-65,0 21-96,-21 2 160,21-3 257,0 22-161,-21 1 225,21 21-65,0-22-223,0 24-161,0-25-192,0 24 64,0-45-32,0 24-256,21-23-321,-21-21-1217,21 20-960,2-20-3332</inkml:trace>
  <inkml:trace contextRef="#ctx0" brushRef="#br0" timeOffset="35833.0483">13710 8288 800,'-19'0'1794,"-4"22"224,2-1 32,21 0-929,-22 22-96,22-1 320,0 1-32,0-20-63,0 18-225,0 3-481,0-3-192,43-20-95,-20 2-193,-4-2 0,24-21-160,-20 0 192,16-21 96,5-2-96,-1-39-96,-4 18-288,7-20 64,-25 0-257,-21 0 321,0 0 0,0 2 96,-21 18-64,-25 23 288,7 1-32,-4 20-64,-1 0 64,5 41 64,-7 23-64,7 0-128,16-1-160,2 1-641,21-21-3010,0 21-3973</inkml:trace>
  <inkml:trace contextRef="#ctx0" brushRef="#br0" timeOffset="36733.225">14409 8331 1057,'0'0'1409,"0"0"0,0 0-128,0 0-352,0 0-96,0 0-288,0 0 63,0 0-384,0 0-31,0-21 31,0 21 224,25-22-128,-4 1-31,18-20-193,7 18-96,-25 2 96,18 0 96,-14 1-64,16 20 96,-20-21-95,-21 21 415,23 0 609,-23 41-352,0 1 0,0 22-417,-23 21-128,2-21 97,-20 23-65,16-46 96,6 24-31,-1-45-289,-1 1 32,21 2-256,0-23-321,0 0-672,0-23-288,0-18 416,21-3-96,-1 3 160,-1-26-128,6 26-64,16-23 32,3 22 160,-3-1-224,-20 2 992,22-3 193,-1 23 577,-22 21 288,3 0 1057,-23 21-289,0 0 289,0 43-513,0-21-352,0 20-480,0 1-513,-23-21-64,23 1-64,-20-24-801,20-20-1313,0 0-737,0 0-1313</inkml:trace>
  <inkml:trace contextRef="#ctx0" brushRef="#br0" timeOffset="37229.3229">15238 8246 3779,'-23'0'929,"23"0"-224,0 0-1,0 0-223,0 0 159,0 0-95,0 0-97,0 0-159,23 0-193,-23 0 0,23-20 224,-5-3-288,-18 2 96,21 0-32,-21-20 161,21 18 31,-21 2 384,0 21-31,-21-20 64,0 20-225,3 0 225,-28 20-65,25 1-31,1 43-161,-22-22 417,19 22 0,3 21 64,20-21-609,0 0-192,0-20-288,0-3-64,20 3 0,24-44-609,-3 20-704,26-20-1090,-28-20-1088</inkml:trace>
  <inkml:trace contextRef="#ctx0" brushRef="#br0" timeOffset="38827.6372">15598 8141 672,'0'0'673,"0"-21"128,0 21-193,0 0 289,0 0 256,0 0-256,0 0 160,0 0 128,0 0-608,0 0-33,0 0-63,0 0 447,0 0-223,0 0-128,0 21-1,0 20 225,0 3-481,0-3 33,0 23-1,-21 21-32,21-21-160,-20-20-192,20-3 32,0-18 32,0-2-64,0-21-128,0 0 32,0 0-32,0 0 256,0 0-96,0 0-384,0-21-481,0-2 577,0 2 191,0 1-31,0-1-192,0-2 352,20 0-128,-20 3 32,0 20-32,21 0 96,-21 0 96,19 0-160,6 0 128,-25 0-64,20 0 0,1 0 32,0 0 0,1-21-64,-1 21 128,0-21-96,0-1 0,22-20 64,-22-1-160,-1 22 288,1-20-128,2 18-64,-23 2 64,21-20 32,-21 20-96,0-2 64,0 23-32,0-21 65,0 1 63,0-1 352,0 21 129,0 0-161,-21 0-159,21 0-225,0 0-96,0 21 224,-23-1 0,23 24 0,-21-3 193,21 1-129,-20 22 0,20 0-96,-21-22-192,21 22 0,0-21 32,0-20-160,0 18 96,0-20-640,0-21-962,0 23-2081,0-23-4197</inkml:trace>
  <inkml:trace contextRef="#ctx0" brushRef="#br0" timeOffset="39538.778">16422 8161 1601,'-20'0'2018,"1"21"0,-4 0-128,23 22-1026,-21-1 1,21 1 256,0-1 96,0 22 33,0-21-738,0 1-288,0-3 193,21-18-321,2-2 32,16-21 32,-16 0-128,21 0 32,-5 0 128,4-21 33,-1-23-161,-1-20-32,-18 21 0,18-21 0,-41 22-224,21-22 63,-21 23-127,0-3-64,0-18 320,-21 39-96,-20-18 160,18 20 32,-18 21 224,-1 0-63,-1 0-193,4 41 0,-5 3-32,21 18-64,-16 2 0,39 0-289,0-1-1953,0-20-2242</inkml:trace>
  <inkml:trace contextRef="#ctx0" brushRef="#br0" timeOffset="40002.8743">17267 7356 4420,'-19'-21'2818,"19"21"-255,0 0-609,0 0-1090,0 0-383,0 0-193,-20 0 65,20 41 63,0 3 0,-21-3-288,21 24-160,0 19 0,-25 1 64,25 0-96,-20 0 96,20-23-288,0 23-1474,-19-21-1953,19 1-3908</inkml:trace>
  <inkml:trace contextRef="#ctx0" brushRef="#br0" timeOffset="40251.9174">17162 8588 3459,'0'0'2626,"0"21"545,0-21-480,0 0-641,0 20-449,0-20-416,0 0-192,0 0-320,0 0-545,0 0-160,0 0-96,0 0-1762,0 0-3331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629C2EF7-5A38-49F3-8A55-5AEFC01AC6E2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EE81F200-8385-4C0D-A07C-48FF4FC2C2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2EF7-5A38-49F3-8A55-5AEFC01AC6E2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F200-8385-4C0D-A07C-48FF4FC2C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2EF7-5A38-49F3-8A55-5AEFC01AC6E2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F200-8385-4C0D-A07C-48FF4FC2C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2EF7-5A38-49F3-8A55-5AEFC01AC6E2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F200-8385-4C0D-A07C-48FF4FC2C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2EF7-5A38-49F3-8A55-5AEFC01AC6E2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F200-8385-4C0D-A07C-48FF4FC2C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2EF7-5A38-49F3-8A55-5AEFC01AC6E2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F200-8385-4C0D-A07C-48FF4FC2C2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2EF7-5A38-49F3-8A55-5AEFC01AC6E2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F200-8385-4C0D-A07C-48FF4FC2C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2EF7-5A38-49F3-8A55-5AEFC01AC6E2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F200-8385-4C0D-A07C-48FF4FC2C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2EF7-5A38-49F3-8A55-5AEFC01AC6E2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F200-8385-4C0D-A07C-48FF4FC2C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2EF7-5A38-49F3-8A55-5AEFC01AC6E2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F200-8385-4C0D-A07C-48FF4FC2C2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2EF7-5A38-49F3-8A55-5AEFC01AC6E2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F200-8385-4C0D-A07C-48FF4FC2C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629C2EF7-5A38-49F3-8A55-5AEFC01AC6E2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EE81F200-8385-4C0D-A07C-48FF4FC2C2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9.png"/><Relationship Id="rId7" Type="http://schemas.openxmlformats.org/officeDocument/2006/relationships/customXml" Target="../ink/ink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emf"/><Relationship Id="rId4" Type="http://schemas.openxmlformats.org/officeDocument/2006/relationships/customXml" Target="../ink/ink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3365" y="3167000"/>
            <a:ext cx="3313355" cy="1702160"/>
          </a:xfrm>
        </p:spPr>
        <p:txBody>
          <a:bodyPr/>
          <a:lstStyle/>
          <a:p>
            <a:pPr algn="ctr"/>
            <a:r>
              <a:rPr lang="ru-RU" b="1" dirty="0" smtClean="0"/>
              <a:t>Программа бонусов</a:t>
            </a:r>
            <a:endParaRPr lang="ru-RU" b="1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28005"/>
            <a:ext cx="3330403" cy="1172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677504"/>
            <a:ext cx="4608512" cy="4415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208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052736"/>
            <a:ext cx="6777317" cy="4779893"/>
          </a:xfrm>
        </p:spPr>
        <p:txBody>
          <a:bodyPr/>
          <a:lstStyle/>
          <a:p>
            <a:r>
              <a:rPr lang="ru-RU" dirty="0" smtClean="0"/>
              <a:t>В группе </a:t>
            </a:r>
            <a:r>
              <a:rPr lang="ru-RU" b="1" dirty="0" smtClean="0">
                <a:solidFill>
                  <a:srgbClr val="9E16C8"/>
                </a:solidFill>
              </a:rPr>
              <a:t>Звук </a:t>
            </a:r>
            <a:r>
              <a:rPr lang="ru-RU" dirty="0" smtClean="0">
                <a:solidFill>
                  <a:schemeClr val="tx1"/>
                </a:solidFill>
              </a:rPr>
              <a:t>находятся все команды работы со звуками. В </a:t>
            </a:r>
            <a:r>
              <a:rPr lang="ru-RU" dirty="0" err="1" smtClean="0">
                <a:solidFill>
                  <a:schemeClr val="tx1"/>
                </a:solidFill>
              </a:rPr>
              <a:t>Скретче</a:t>
            </a:r>
            <a:r>
              <a:rPr lang="ru-RU" dirty="0" smtClean="0">
                <a:solidFill>
                  <a:schemeClr val="tx1"/>
                </a:solidFill>
              </a:rPr>
              <a:t> уже есть целая библиотека готовых звуков!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Библиотеку найти нетрудно, просто перейди на вкладку Звуки рядом со скриптами и нажми новый звук из библиотеки. Нам нужен звук </a:t>
            </a:r>
            <a:r>
              <a:rPr lang="en-US" b="1" dirty="0" err="1" smtClean="0">
                <a:solidFill>
                  <a:schemeClr val="tx1"/>
                </a:solidFill>
              </a:rPr>
              <a:t>fairydust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–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волшебство.</a:t>
            </a:r>
            <a:endParaRPr lang="ru-RU" dirty="0">
              <a:solidFill>
                <a:srgbClr val="9E16C8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93096"/>
            <a:ext cx="2016224" cy="1960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95936" y="5088796"/>
            <a:ext cx="5148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Просто используй команду:</a:t>
            </a:r>
            <a:endParaRPr lang="ru-RU" sz="2400" b="1" dirty="0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013" y="34230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720208"/>
            <a:ext cx="2809875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312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260648"/>
            <a:ext cx="7024744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6600"/>
                </a:solidFill>
              </a:rPr>
              <a:t>Группа Данные</a:t>
            </a:r>
            <a:endParaRPr lang="ru-RU" b="1" dirty="0">
              <a:solidFill>
                <a:srgbClr val="FF66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412776"/>
            <a:ext cx="6777317" cy="3508977"/>
          </a:xfrm>
        </p:spPr>
        <p:txBody>
          <a:bodyPr>
            <a:noAutofit/>
          </a:bodyPr>
          <a:lstStyle/>
          <a:p>
            <a:r>
              <a:rPr lang="ru-RU" dirty="0" smtClean="0"/>
              <a:t>В играх надо вести счет и в этом нам помогут </a:t>
            </a:r>
            <a:r>
              <a:rPr lang="ru-RU" dirty="0" smtClean="0">
                <a:solidFill>
                  <a:srgbClr val="FF6600"/>
                </a:solidFill>
              </a:rPr>
              <a:t>переменные. </a:t>
            </a:r>
            <a:r>
              <a:rPr lang="ru-RU" dirty="0"/>
              <a:t>Значение </a:t>
            </a:r>
            <a:r>
              <a:rPr lang="ru-RU" dirty="0" smtClean="0"/>
              <a:t>переменной может меняться, а имя остается неизменным.</a:t>
            </a:r>
          </a:p>
          <a:p>
            <a:r>
              <a:rPr lang="ru-RU" dirty="0" smtClean="0"/>
              <a:t>В нашей игре уже есть</a:t>
            </a:r>
            <a:br>
              <a:rPr lang="ru-RU" dirty="0" smtClean="0"/>
            </a:br>
            <a:r>
              <a:rPr lang="ru-RU" dirty="0" smtClean="0"/>
              <a:t>переменная – сердце.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Ее значение отображается тут</a:t>
            </a:r>
          </a:p>
          <a:p>
            <a:r>
              <a:rPr lang="ru-RU" dirty="0" smtClean="0"/>
              <a:t>В начале игры нужно обнулить значение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А после того, как рыцарь поймает сердце нужно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25144"/>
            <a:ext cx="352425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877272"/>
            <a:ext cx="30384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013" y="34230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921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893" y="2507412"/>
            <a:ext cx="971600" cy="930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97581" y="2579420"/>
            <a:ext cx="70748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Появляется сердечко – и рыцарь может собрать его и увеличить счет!</a:t>
            </a:r>
            <a:endParaRPr lang="ru-RU" sz="32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2" t="10423" r="3578" b="15694"/>
          <a:stretch/>
        </p:blipFill>
        <p:spPr bwMode="auto">
          <a:xfrm>
            <a:off x="2399761" y="3665613"/>
            <a:ext cx="1917511" cy="423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58661" y="4725144"/>
            <a:ext cx="31623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Это можно сделать 5 раз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725144"/>
            <a:ext cx="2448272" cy="1476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9" name="Рукописные данные 8"/>
              <p14:cNvContentPartPr/>
              <p14:nvPr/>
            </p14:nvContentPartPr>
            <p14:xfrm>
              <a:off x="4074480" y="5346921"/>
              <a:ext cx="868680" cy="343080"/>
            </p14:xfrm>
          </p:contentPart>
        </mc:Choice>
        <mc:Fallback>
          <p:pic>
            <p:nvPicPr>
              <p:cNvPr id="9" name="Рукописные данные 8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064400" y="5337201"/>
                <a:ext cx="890640" cy="365040"/>
              </a:xfrm>
              <a:prstGeom prst="rect">
                <a:avLst/>
              </a:prstGeom>
            </p:spPr>
          </p:pic>
        </mc:Fallback>
      </mc:AlternateContent>
      <p:sp>
        <p:nvSpPr>
          <p:cNvPr id="10" name="TextBox 1"/>
          <p:cNvSpPr txBox="1"/>
          <p:nvPr/>
        </p:nvSpPr>
        <p:spPr>
          <a:xfrm>
            <a:off x="1259344" y="903040"/>
            <a:ext cx="626469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Ваша программа почти готова, но бонусы-сердечки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 не собираются. Проверьте сами!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198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482" y="1349896"/>
            <a:ext cx="748895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Как думаете, какие команды надо повторять пять раз, а какие хватит одного?</a:t>
            </a:r>
            <a:endParaRPr lang="ru-RU" b="1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66" y="5085184"/>
            <a:ext cx="8438399" cy="1636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662898"/>
            <a:ext cx="1608460" cy="53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662898"/>
            <a:ext cx="3096344" cy="827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62898"/>
            <a:ext cx="1361661" cy="2118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Рукописные данные 4"/>
              <p14:cNvContentPartPr/>
              <p14:nvPr/>
            </p14:nvContentPartPr>
            <p14:xfrm>
              <a:off x="984240" y="2335680"/>
              <a:ext cx="5965920" cy="2656800"/>
            </p14:xfrm>
          </p:contentPart>
        </mc:Choice>
        <mc:Fallback xmlns="">
          <p:pic>
            <p:nvPicPr>
              <p:cNvPr id="5" name="Рукописные данные 4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73800" y="2325240"/>
                <a:ext cx="5981400" cy="2679480"/>
              </a:xfrm>
              <a:prstGeom prst="rect">
                <a:avLst/>
              </a:prstGeom>
            </p:spPr>
          </p:pic>
        </mc:Fallback>
      </mc:AlternateContent>
      <p:sp>
        <p:nvSpPr>
          <p:cNvPr id="14" name="Прямоугольник 13"/>
          <p:cNvSpPr/>
          <p:nvPr/>
        </p:nvSpPr>
        <p:spPr>
          <a:xfrm>
            <a:off x="5047188" y="5903378"/>
            <a:ext cx="3659409" cy="818195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etal">
            <a:bevelT w="120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1750" h="38100"/>
            </a:sp3d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Показать ответ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448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15616" y="764704"/>
            <a:ext cx="71287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Исправьте программу бонусов на компьютере и клейте плакат!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Покажите учителю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А теперь сохраните сердечко для всех одноклассников!</a:t>
            </a:r>
            <a:endParaRPr lang="ru-RU" sz="3200" dirty="0"/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5047188" y="5903378"/>
            <a:ext cx="3659409" cy="818195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etal">
            <a:bevelT w="120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1750" h="38100"/>
            </a:sp3d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Узнать про команды больше</a:t>
            </a:r>
            <a:r>
              <a:rPr lang="ru-RU" sz="2400" b="1" dirty="0" smtClean="0">
                <a:solidFill>
                  <a:srgbClr val="FF0000"/>
                </a:solidFill>
                <a:sym typeface="Wingdings" pitchFamily="2" charset="2"/>
              </a:rPr>
              <a:t>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983286"/>
            <a:ext cx="2257425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419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" r="1979" b="21359"/>
          <a:stretch/>
        </p:blipFill>
        <p:spPr bwMode="auto">
          <a:xfrm>
            <a:off x="1547664" y="1893671"/>
            <a:ext cx="4051004" cy="764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8" name="Рукописные данные 7"/>
              <p14:cNvContentPartPr/>
              <p14:nvPr/>
            </p14:nvContentPartPr>
            <p14:xfrm>
              <a:off x="2029680" y="1091520"/>
              <a:ext cx="4546800" cy="2411280"/>
            </p14:xfrm>
          </p:contentPart>
        </mc:Choice>
        <mc:Fallback xmlns="">
          <p:pic>
            <p:nvPicPr>
              <p:cNvPr id="8" name="Рукописные данные 7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021040" y="1082160"/>
                <a:ext cx="4560120" cy="2430360"/>
              </a:xfrm>
              <a:prstGeom prst="rect">
                <a:avLst/>
              </a:prstGeom>
            </p:spPr>
          </p:pic>
        </mc:Fallback>
      </mc:AlternateContent>
      <p:sp>
        <p:nvSpPr>
          <p:cNvPr id="9" name="TextBox 8"/>
          <p:cNvSpPr txBox="1"/>
          <p:nvPr/>
        </p:nvSpPr>
        <p:spPr>
          <a:xfrm>
            <a:off x="1043608" y="3728963"/>
            <a:ext cx="68407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Значит, она будет первой!</a:t>
            </a:r>
          </a:p>
          <a:p>
            <a:pPr algn="ctr"/>
            <a:r>
              <a:rPr lang="ru-RU" sz="4000" dirty="0" smtClean="0"/>
              <a:t>Эта команда из группы </a:t>
            </a:r>
            <a:r>
              <a:rPr lang="ru-RU" sz="4000" b="1" dirty="0" smtClean="0">
                <a:solidFill>
                  <a:srgbClr val="996600"/>
                </a:solidFill>
              </a:rPr>
              <a:t>Событие</a:t>
            </a:r>
            <a:endParaRPr lang="ru-RU" sz="4000" b="1" dirty="0">
              <a:solidFill>
                <a:srgbClr val="99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05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88640"/>
            <a:ext cx="7024744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Группа Внешность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268760"/>
            <a:ext cx="7776864" cy="4057676"/>
          </a:xfrm>
        </p:spPr>
        <p:txBody>
          <a:bodyPr>
            <a:noAutofit/>
          </a:bodyPr>
          <a:lstStyle/>
          <a:p>
            <a:r>
              <a:rPr lang="ru-RU" sz="3200" dirty="0" smtClean="0"/>
              <a:t>Из группы внешность нам понадобятся 2 команды:</a:t>
            </a:r>
          </a:p>
          <a:p>
            <a:endParaRPr lang="ru-RU" sz="3200" dirty="0"/>
          </a:p>
          <a:p>
            <a:endParaRPr lang="ru-RU" sz="3200" dirty="0" smtClean="0"/>
          </a:p>
          <a:p>
            <a:r>
              <a:rPr lang="ru-RU" sz="3200" dirty="0" smtClean="0"/>
              <a:t>Показывается сердечко сразу вначале игры, а прячется в самом конце игры, чтобы последнее, пятое сердечко не висело упрямо на экране после того, как рыцарь заберет его</a:t>
            </a:r>
            <a:endParaRPr lang="ru-RU" sz="3200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708920"/>
            <a:ext cx="1600200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642" y="2636912"/>
            <a:ext cx="15811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957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3543" y="1124744"/>
            <a:ext cx="6777317" cy="3508977"/>
          </a:xfrm>
        </p:spPr>
        <p:txBody>
          <a:bodyPr/>
          <a:lstStyle/>
          <a:p>
            <a:r>
              <a:rPr lang="ru-RU" dirty="0" smtClean="0"/>
              <a:t>Блок </a:t>
            </a:r>
            <a:r>
              <a:rPr lang="ru-RU" b="1" dirty="0" smtClean="0">
                <a:solidFill>
                  <a:srgbClr val="FFC000"/>
                </a:solidFill>
              </a:rPr>
              <a:t>«повторить» </a:t>
            </a:r>
            <a:r>
              <a:rPr lang="ru-RU" dirty="0" smtClean="0"/>
              <a:t>– очень полезный блок! Он находится в группе </a:t>
            </a:r>
            <a:r>
              <a:rPr lang="ru-RU" b="1" dirty="0" smtClean="0">
                <a:solidFill>
                  <a:srgbClr val="FFC000"/>
                </a:solidFill>
              </a:rPr>
              <a:t>Управление</a:t>
            </a:r>
          </a:p>
          <a:p>
            <a:r>
              <a:rPr lang="ru-RU" dirty="0" smtClean="0"/>
              <a:t>Он позволяет повторять другие команды столько раз, сколько нам нужно!</a:t>
            </a:r>
          </a:p>
          <a:p>
            <a:r>
              <a:rPr lang="ru-RU" dirty="0" smtClean="0"/>
              <a:t>А еще – он растягивается, если в него поместить несколько команд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5301208"/>
            <a:ext cx="83529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Нам надо, чтобы 5 раз повторилась история с возникновением и поимкой сердца, а так же звук и увеличение счета</a:t>
            </a:r>
            <a:endParaRPr lang="ru-RU" sz="2400" dirty="0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013" y="34230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077072"/>
            <a:ext cx="1895475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249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260648"/>
            <a:ext cx="7024744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Группа Движение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484784"/>
            <a:ext cx="7920880" cy="3508977"/>
          </a:xfrm>
        </p:spPr>
        <p:txBody>
          <a:bodyPr/>
          <a:lstStyle/>
          <a:p>
            <a:r>
              <a:rPr lang="ru-RU" dirty="0" smtClean="0"/>
              <a:t>Из этой группы нам понадобится команда, перемещающая спрайт в нужную точку</a:t>
            </a:r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Но, так как нам надо, чтобы новое сердечко появлялось где только угодно, то будем использовать случайность!</a:t>
            </a:r>
            <a:endParaRPr lang="ru-RU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276872"/>
            <a:ext cx="274320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195890" y="3356992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 smtClean="0">
                <a:solidFill>
                  <a:srgbClr val="0FD90F"/>
                </a:solidFill>
              </a:rPr>
              <a:t>Группа Операторы</a:t>
            </a:r>
            <a:endParaRPr lang="ru-RU" b="1" dirty="0">
              <a:solidFill>
                <a:srgbClr val="0FD90F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646854" y="4437112"/>
            <a:ext cx="7920880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Тут есть замечательная команда</a:t>
            </a:r>
          </a:p>
          <a:p>
            <a:endParaRPr lang="ru-RU" dirty="0" smtClean="0"/>
          </a:p>
          <a:p>
            <a:r>
              <a:rPr lang="ru-RU" dirty="0" smtClean="0"/>
              <a:t>Используем ее два раза, но не забываем поменять цифры, чтобы сердечко перемещалось по всему замку.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2642" y="4869160"/>
            <a:ext cx="3838575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213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124744"/>
            <a:ext cx="6777317" cy="4707885"/>
          </a:xfrm>
        </p:spPr>
        <p:txBody>
          <a:bodyPr/>
          <a:lstStyle/>
          <a:p>
            <a:r>
              <a:rPr lang="ru-RU" dirty="0" smtClean="0"/>
              <a:t>Блок </a:t>
            </a:r>
            <a:r>
              <a:rPr lang="ru-RU" b="1" dirty="0" smtClean="0">
                <a:solidFill>
                  <a:srgbClr val="FFC000"/>
                </a:solidFill>
              </a:rPr>
              <a:t>Ждать до </a:t>
            </a:r>
            <a:r>
              <a:rPr lang="ru-RU" dirty="0" smtClean="0">
                <a:solidFill>
                  <a:schemeClr val="tx1"/>
                </a:solidFill>
              </a:rPr>
              <a:t>заставляет спрайт ждать. Например, у нас сердечко ничего не делает, просто ждет рыцаря. Находится он в группе </a:t>
            </a:r>
            <a:r>
              <a:rPr lang="ru-RU" b="1" dirty="0" smtClean="0">
                <a:solidFill>
                  <a:srgbClr val="FFC000"/>
                </a:solidFill>
              </a:rPr>
              <a:t>Управление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35896" y="3068960"/>
            <a:ext cx="50405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Вы обратили внимание на пустоту внутри этого блока?</a:t>
            </a:r>
          </a:p>
          <a:p>
            <a:r>
              <a:rPr lang="ru-RU" sz="2400" dirty="0" smtClean="0"/>
              <a:t>Он бесполезен без условия внутри. Наше условие прячется в группе </a:t>
            </a:r>
            <a:r>
              <a:rPr lang="ru-RU" sz="2400" b="1" dirty="0" smtClean="0">
                <a:solidFill>
                  <a:srgbClr val="00B0F0"/>
                </a:solidFill>
              </a:rPr>
              <a:t>Сенсоры </a:t>
            </a:r>
            <a:endParaRPr lang="ru-RU" sz="2400" b="1" dirty="0">
              <a:solidFill>
                <a:srgbClr val="00B0F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DDDEDE"/>
              </a:clrFrom>
              <a:clrTo>
                <a:srgbClr val="DDDED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59"/>
          <a:stretch/>
        </p:blipFill>
        <p:spPr bwMode="auto">
          <a:xfrm>
            <a:off x="1043608" y="5085184"/>
            <a:ext cx="4095750" cy="550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19672" y="4623519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Берем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547664" y="5775647"/>
            <a:ext cx="633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и</a:t>
            </a:r>
            <a:r>
              <a:rPr lang="ru-RU" sz="2400" dirty="0" smtClean="0"/>
              <a:t> меняем указатель мыши на Рыцаря!</a:t>
            </a:r>
            <a:endParaRPr lang="ru-RU" sz="2400" dirty="0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013" y="34230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488727"/>
            <a:ext cx="199072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692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Другая 13">
      <a:dk1>
        <a:sysClr val="windowText" lastClr="000000"/>
      </a:dk1>
      <a:lt1>
        <a:sysClr val="window" lastClr="FFFFFF"/>
      </a:lt1>
      <a:dk2>
        <a:srgbClr val="69676D"/>
      </a:dk2>
      <a:lt2>
        <a:srgbClr val="E88E4A"/>
      </a:lt2>
      <a:accent1>
        <a:srgbClr val="CEB966"/>
      </a:accent1>
      <a:accent2>
        <a:srgbClr val="0070C0"/>
      </a:accent2>
      <a:accent3>
        <a:srgbClr val="6BB1C9"/>
      </a:accent3>
      <a:accent4>
        <a:srgbClr val="6585CF"/>
      </a:accent4>
      <a:accent5>
        <a:srgbClr val="AD369C"/>
      </a:accent5>
      <a:accent6>
        <a:srgbClr val="D467A8"/>
      </a:accent6>
      <a:hlink>
        <a:srgbClr val="B83482"/>
      </a:hlink>
      <a:folHlink>
        <a:srgbClr val="932968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132</TotalTime>
  <Words>373</Words>
  <Application>Microsoft Office PowerPoint</Application>
  <PresentationFormat>Экран (4:3)</PresentationFormat>
  <Paragraphs>44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Остин</vt:lpstr>
      <vt:lpstr>Программа бонусов</vt:lpstr>
      <vt:lpstr>Презентация PowerPoint</vt:lpstr>
      <vt:lpstr>Как думаете, какие команды надо повторять пять раз, а какие хватит одного?</vt:lpstr>
      <vt:lpstr>Презентация PowerPoint</vt:lpstr>
      <vt:lpstr>Презентация PowerPoint</vt:lpstr>
      <vt:lpstr>Группа Внешность</vt:lpstr>
      <vt:lpstr>Презентация PowerPoint</vt:lpstr>
      <vt:lpstr>Группа Движение</vt:lpstr>
      <vt:lpstr>Презентация PowerPoint</vt:lpstr>
      <vt:lpstr>Презентация PowerPoint</vt:lpstr>
      <vt:lpstr>Группа Данные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бонусов</dc:title>
  <dc:creator>Леночка</dc:creator>
  <cp:lastModifiedBy>Леночка</cp:lastModifiedBy>
  <cp:revision>13</cp:revision>
  <dcterms:created xsi:type="dcterms:W3CDTF">2018-02-08T14:21:48Z</dcterms:created>
  <dcterms:modified xsi:type="dcterms:W3CDTF">2018-02-18T15:35:03Z</dcterms:modified>
</cp:coreProperties>
</file>