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56" r:id="rId4"/>
    <p:sldId id="261" r:id="rId5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308" y="-462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CDDF2-9D4A-4F73-9348-41408C19FCD6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D2960-C41C-460E-B38C-FAAB79345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jpg"/><Relationship Id="rId18" Type="http://schemas.openxmlformats.org/officeDocument/2006/relationships/image" Target="../media/image1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17" Type="http://schemas.openxmlformats.org/officeDocument/2006/relationships/image" Target="../media/image17.jpg"/><Relationship Id="rId2" Type="http://schemas.openxmlformats.org/officeDocument/2006/relationships/image" Target="../media/image2.jpg"/><Relationship Id="rId16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image" Target="../media/image5.jpg"/><Relationship Id="rId15" Type="http://schemas.openxmlformats.org/officeDocument/2006/relationships/image" Target="../media/image15.jpg"/><Relationship Id="rId10" Type="http://schemas.openxmlformats.org/officeDocument/2006/relationships/image" Target="../media/image10.jpg"/><Relationship Id="rId19" Type="http://schemas.openxmlformats.org/officeDocument/2006/relationships/image" Target="../media/image19.jpg"/><Relationship Id="rId4" Type="http://schemas.openxmlformats.org/officeDocument/2006/relationships/image" Target="../media/image4.jpg"/><Relationship Id="rId9" Type="http://schemas.openxmlformats.org/officeDocument/2006/relationships/image" Target="../media/image9.jpg"/><Relationship Id="rId1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rc.kirov.ru/projects/articles/2015/04/18/bobry-zhivoj-mir-vyatki/b000000E.jpg" TargetMode="External"/><Relationship Id="rId3" Type="http://schemas.openxmlformats.org/officeDocument/2006/relationships/hyperlink" Target="http://slvf.ru/files/rubsov_vorobej.jpg" TargetMode="External"/><Relationship Id="rId7" Type="http://schemas.openxmlformats.org/officeDocument/2006/relationships/hyperlink" Target="http://puzzleit.ru/files/puzzles/15/15161/_original.jpg" TargetMode="External"/><Relationship Id="rId2" Type="http://schemas.openxmlformats.org/officeDocument/2006/relationships/hyperlink" Target="http://mos.news/upload/iblock/0d2/0d292ae7835799a63b54bd1e708b751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aticfiles.gorsite.ru/media/ezh_FvY5yRT.png.1200x600_q60_box-0,0,1200,600_crop_detail.png" TargetMode="External"/><Relationship Id="rId5" Type="http://schemas.openxmlformats.org/officeDocument/2006/relationships/hyperlink" Target="http://printonic.ru/uploads/images/2016/03/14/img_56e65bbb53315.jpg" TargetMode="External"/><Relationship Id="rId4" Type="http://schemas.openxmlformats.org/officeDocument/2006/relationships/hyperlink" Target="http://333v.ru/uploads/dd/dd82b2f7d60bc1ce366cfc2bce30983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prstTxWarp prst="textArchUp">
              <a:avLst/>
            </a:prstTxWarp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ВИКТОРИНА О ЖИВОТНЫХ</a:t>
            </a:r>
            <a:endParaRPr lang="ru-RU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81636"/>
            <a:ext cx="6400800" cy="14605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Автор: </a:t>
            </a:r>
            <a:r>
              <a:rPr lang="ru-RU" sz="2800" b="1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Животенко</a:t>
            </a:r>
            <a:r>
              <a:rPr lang="ru-RU" sz="2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Т.В., учитель начальных классов ГОУ РК «РЦО»</a:t>
            </a:r>
            <a:endParaRPr lang="ru-RU" sz="28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5715000"/>
          </a:xfrm>
          <a:prstGeom prst="frame">
            <a:avLst>
              <a:gd name="adj1" fmla="val 23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73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Ребята!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Проверьте свои знания по теме: «Животные нашего края». Прочитайте вопрос, скажите ответ. Правильный ответ-картинка на следующей странице.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5715000"/>
          </a:xfrm>
          <a:prstGeom prst="frame">
            <a:avLst>
              <a:gd name="adj1" fmla="val 2633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809" y="3721596"/>
            <a:ext cx="918382" cy="134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50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страница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851" y="-6444"/>
            <a:ext cx="4024472" cy="5652017"/>
          </a:xfrm>
          <a:prstGeom prst="rect">
            <a:avLst/>
          </a:prstGeom>
        </p:spPr>
      </p:pic>
      <p:pic>
        <p:nvPicPr>
          <p:cNvPr id="20" name="страница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747" y="-21273"/>
            <a:ext cx="4024472" cy="5652017"/>
          </a:xfrm>
          <a:prstGeom prst="rect">
            <a:avLst/>
          </a:prstGeom>
        </p:spPr>
      </p:pic>
      <p:pic>
        <p:nvPicPr>
          <p:cNvPr id="18" name="страница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106" y="-36511"/>
            <a:ext cx="4024472" cy="5743096"/>
          </a:xfrm>
          <a:prstGeom prst="rect">
            <a:avLst/>
          </a:prstGeom>
        </p:spPr>
      </p:pic>
      <p:pic>
        <p:nvPicPr>
          <p:cNvPr id="16" name="страница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11" y="23737"/>
            <a:ext cx="4024472" cy="5652017"/>
          </a:xfrm>
          <a:prstGeom prst="rect">
            <a:avLst/>
          </a:prstGeom>
        </p:spPr>
      </p:pic>
      <p:pic>
        <p:nvPicPr>
          <p:cNvPr id="14" name="страница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106" y="-36512"/>
            <a:ext cx="4024472" cy="5652017"/>
          </a:xfrm>
          <a:prstGeom prst="rect">
            <a:avLst/>
          </a:prstGeom>
        </p:spPr>
      </p:pic>
      <p:pic>
        <p:nvPicPr>
          <p:cNvPr id="12" name="страница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771" y="-10636"/>
            <a:ext cx="4024472" cy="5652017"/>
          </a:xfrm>
          <a:prstGeom prst="rect">
            <a:avLst/>
          </a:prstGeom>
        </p:spPr>
      </p:pic>
      <p:pic>
        <p:nvPicPr>
          <p:cNvPr id="10" name="страница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082" y="16200"/>
            <a:ext cx="4024472" cy="5652017"/>
          </a:xfrm>
          <a:prstGeom prst="rect">
            <a:avLst/>
          </a:prstGeom>
        </p:spPr>
      </p:pic>
      <p:pic>
        <p:nvPicPr>
          <p:cNvPr id="8" name="страница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083" y="30531"/>
            <a:ext cx="4024473" cy="5652017"/>
          </a:xfrm>
          <a:prstGeom prst="rect">
            <a:avLst/>
          </a:prstGeom>
        </p:spPr>
      </p:pic>
      <p:pic>
        <p:nvPicPr>
          <p:cNvPr id="6" name="страница 2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24" y="16200"/>
            <a:ext cx="4022682" cy="5698800"/>
          </a:xfrm>
          <a:prstGeom prst="rect">
            <a:avLst/>
          </a:prstGeom>
        </p:spPr>
      </p:pic>
      <p:pic>
        <p:nvPicPr>
          <p:cNvPr id="7" name="страница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771" y="39591"/>
            <a:ext cx="4024473" cy="5652017"/>
          </a:xfrm>
          <a:prstGeom prst="rect">
            <a:avLst/>
          </a:prstGeom>
        </p:spPr>
      </p:pic>
      <p:grpSp>
        <p:nvGrpSpPr>
          <p:cNvPr id="4" name="Закрыть"/>
          <p:cNvGrpSpPr>
            <a:grpSpLocks noChangeAspect="1"/>
          </p:cNvGrpSpPr>
          <p:nvPr/>
        </p:nvGrpSpPr>
        <p:grpSpPr>
          <a:xfrm>
            <a:off x="8964000" y="0"/>
            <a:ext cx="180000" cy="180000"/>
            <a:chOff x="8964000" y="0"/>
            <a:chExt cx="180000" cy="180000"/>
          </a:xfrm>
        </p:grpSpPr>
        <p:sp>
          <p:nvSpPr>
            <p:cNvPr id="2" name="Прямоугольник"/>
            <p:cNvSpPr>
              <a:spLocks noChangeAspect="1"/>
            </p:cNvSpPr>
            <p:nvPr/>
          </p:nvSpPr>
          <p:spPr>
            <a:xfrm>
              <a:off x="8964000" y="0"/>
              <a:ext cx="180000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Умножение">
              <a:hlinkClick r:id="" action="ppaction://hlinkshowjump?jump=endshow"/>
            </p:cNvPr>
            <p:cNvSpPr>
              <a:spLocks noChangeAspect="1"/>
            </p:cNvSpPr>
            <p:nvPr/>
          </p:nvSpPr>
          <p:spPr>
            <a:xfrm>
              <a:off x="8964000" y="0"/>
              <a:ext cx="180000" cy="180000"/>
            </a:xfrm>
            <a:prstGeom prst="mathMultiply">
              <a:avLst>
                <a:gd name="adj1" fmla="val 14782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" name="страница 2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1" y="40849"/>
            <a:ext cx="4022682" cy="5649501"/>
          </a:xfrm>
          <a:prstGeom prst="rect">
            <a:avLst/>
          </a:prstGeom>
        </p:spPr>
      </p:pic>
      <p:pic>
        <p:nvPicPr>
          <p:cNvPr id="11" name="страница 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25" y="24996"/>
            <a:ext cx="4022681" cy="5649501"/>
          </a:xfrm>
          <a:prstGeom prst="rect">
            <a:avLst/>
          </a:prstGeom>
        </p:spPr>
      </p:pic>
      <p:pic>
        <p:nvPicPr>
          <p:cNvPr id="13" name="страница 2"/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25" y="-21272"/>
            <a:ext cx="4022681" cy="5649500"/>
          </a:xfrm>
          <a:prstGeom prst="rect">
            <a:avLst/>
          </a:prstGeom>
        </p:spPr>
      </p:pic>
      <p:pic>
        <p:nvPicPr>
          <p:cNvPr id="15" name="страница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00" y="14494"/>
            <a:ext cx="4022681" cy="5649500"/>
          </a:xfrm>
          <a:prstGeom prst="rect">
            <a:avLst/>
          </a:prstGeom>
        </p:spPr>
      </p:pic>
      <p:pic>
        <p:nvPicPr>
          <p:cNvPr id="17" name="страница 2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24" y="45417"/>
            <a:ext cx="4022680" cy="5649500"/>
          </a:xfrm>
          <a:prstGeom prst="rect">
            <a:avLst/>
          </a:prstGeom>
        </p:spPr>
      </p:pic>
      <p:pic>
        <p:nvPicPr>
          <p:cNvPr id="19" name="страница 2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26" y="-18755"/>
            <a:ext cx="4022680" cy="5649499"/>
          </a:xfrm>
          <a:prstGeom prst="rect">
            <a:avLst/>
          </a:prstGeom>
        </p:spPr>
      </p:pic>
      <p:pic>
        <p:nvPicPr>
          <p:cNvPr id="21" name="страница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67" y="-14231"/>
            <a:ext cx="4022680" cy="5649499"/>
          </a:xfrm>
          <a:prstGeom prst="rect">
            <a:avLst/>
          </a:prstGeom>
        </p:spPr>
      </p:pic>
      <p:pic>
        <p:nvPicPr>
          <p:cNvPr id="23" name="страница 2"/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75" y="-14231"/>
            <a:ext cx="4018472" cy="56494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00"/>
                            </p:stCondLst>
                            <p:childTnLst>
                              <p:par>
                                <p:cTn id="22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500"/>
                            </p:stCondLst>
                            <p:childTnLst>
                              <p:par>
                                <p:cTn id="24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500"/>
                            </p:stCondLst>
                            <p:childTnLst>
                              <p:par>
                                <p:cTn id="26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500"/>
                            </p:stCondLst>
                            <p:childTnLst>
                              <p:par>
                                <p:cTn id="277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00"/>
                            </p:stCondLst>
                            <p:childTnLst>
                              <p:par>
                                <p:cTn id="29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ИСТОЧНИКИ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Снегирь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Воробей  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Зимородок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Ласточка 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Ёж 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Волки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Бобр 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8172400" y="265212"/>
            <a:ext cx="864096" cy="936104"/>
          </a:xfrm>
          <a:prstGeom prst="mathMultiply">
            <a:avLst/>
          </a:prstGeom>
          <a:solidFill>
            <a:srgbClr val="00B0F0"/>
          </a:solidFill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172400" y="4297660"/>
            <a:ext cx="720080" cy="720080"/>
          </a:xfrm>
          <a:prstGeom prst="actionButtonHome">
            <a:avLst/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37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тлас  Биология 6 клас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Атлас  Биология 6 класс</Template>
  <TotalTime>283</TotalTime>
  <Words>49</Words>
  <Application>Microsoft Office PowerPoint</Application>
  <PresentationFormat>Экран (16:10)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Атлас  Биология 6 класс</vt:lpstr>
      <vt:lpstr>ВИКТОРИНА О ЖИВОТНЫХ</vt:lpstr>
      <vt:lpstr>Ребята!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Lebedev SN</dc:creator>
  <cp:lastModifiedBy>М.видео</cp:lastModifiedBy>
  <cp:revision>32</cp:revision>
  <dcterms:created xsi:type="dcterms:W3CDTF">2011-06-10T02:54:57Z</dcterms:created>
  <dcterms:modified xsi:type="dcterms:W3CDTF">2017-12-02T15:53:05Z</dcterms:modified>
</cp:coreProperties>
</file>