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48" r:id="rId1"/>
  </p:sldMasterIdLst>
  <p:sldIdLst>
    <p:sldId id="256" r:id="rId2"/>
    <p:sldId id="259" r:id="rId3"/>
    <p:sldId id="273" r:id="rId4"/>
    <p:sldId id="275" r:id="rId5"/>
    <p:sldId id="269" r:id="rId6"/>
    <p:sldId id="270" r:id="rId7"/>
    <p:sldId id="265" r:id="rId8"/>
    <p:sldId id="271" r:id="rId9"/>
    <p:sldId id="272" r:id="rId10"/>
    <p:sldId id="262" r:id="rId11"/>
    <p:sldId id="266" r:id="rId12"/>
    <p:sldId id="260" r:id="rId13"/>
    <p:sldId id="268" r:id="rId14"/>
    <p:sldId id="261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7" d="100"/>
          <a:sy n="77" d="100"/>
        </p:scale>
        <p:origin x="-102" y="-75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7CC8BF-C634-404A-9097-6B5F8923C0B2}" type="datetimeFigureOut">
              <a:rPr lang="ru-RU" smtClean="0"/>
              <a:pPr/>
              <a:t>28.11.2017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29F19D-7DE8-4319-B5BD-F5205EF877C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7CC8BF-C634-404A-9097-6B5F8923C0B2}" type="datetimeFigureOut">
              <a:rPr lang="ru-RU" smtClean="0"/>
              <a:pPr/>
              <a:t>28.11.2017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29F19D-7DE8-4319-B5BD-F5205EF877C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7CC8BF-C634-404A-9097-6B5F8923C0B2}" type="datetimeFigureOut">
              <a:rPr lang="ru-RU" smtClean="0"/>
              <a:pPr/>
              <a:t>28.11.2017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29F19D-7DE8-4319-B5BD-F5205EF877C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7CC8BF-C634-404A-9097-6B5F8923C0B2}" type="datetimeFigureOut">
              <a:rPr lang="ru-RU" smtClean="0"/>
              <a:pPr/>
              <a:t>28.11.2017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29F19D-7DE8-4319-B5BD-F5205EF877C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7CC8BF-C634-404A-9097-6B5F8923C0B2}" type="datetimeFigureOut">
              <a:rPr lang="ru-RU" smtClean="0"/>
              <a:pPr/>
              <a:t>28.11.2017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29F19D-7DE8-4319-B5BD-F5205EF877C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7CC8BF-C634-404A-9097-6B5F8923C0B2}" type="datetimeFigureOut">
              <a:rPr lang="ru-RU" smtClean="0"/>
              <a:pPr/>
              <a:t>28.11.2017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29F19D-7DE8-4319-B5BD-F5205EF877C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7CC8BF-C634-404A-9097-6B5F8923C0B2}" type="datetimeFigureOut">
              <a:rPr lang="ru-RU" smtClean="0"/>
              <a:pPr/>
              <a:t>28.11.2017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29F19D-7DE8-4319-B5BD-F5205EF877C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7CC8BF-C634-404A-9097-6B5F8923C0B2}" type="datetimeFigureOut">
              <a:rPr lang="ru-RU" smtClean="0"/>
              <a:pPr/>
              <a:t>28.11.2017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29F19D-7DE8-4319-B5BD-F5205EF877C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7CC8BF-C634-404A-9097-6B5F8923C0B2}" type="datetimeFigureOut">
              <a:rPr lang="ru-RU" smtClean="0"/>
              <a:pPr/>
              <a:t>28.11.2017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29F19D-7DE8-4319-B5BD-F5205EF877C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7CC8BF-C634-404A-9097-6B5F8923C0B2}" type="datetimeFigureOut">
              <a:rPr lang="ru-RU" smtClean="0"/>
              <a:pPr/>
              <a:t>28.11.2017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29F19D-7DE8-4319-B5BD-F5205EF877C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7CC8BF-C634-404A-9097-6B5F8923C0B2}" type="datetimeFigureOut">
              <a:rPr lang="ru-RU" smtClean="0"/>
              <a:pPr/>
              <a:t>28.11.2017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29F19D-7DE8-4319-B5BD-F5205EF877C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7CC8BF-C634-404A-9097-6B5F8923C0B2}" type="datetimeFigureOut">
              <a:rPr lang="ru-RU" smtClean="0"/>
              <a:pPr/>
              <a:t>28.11.2017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29F19D-7DE8-4319-B5BD-F5205EF877C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hyperlink" Target="http://info.permecology.ru/redbook/Image_Vid/23.jpg" TargetMode="External"/><Relationship Id="rId13" Type="http://schemas.openxmlformats.org/officeDocument/2006/relationships/hyperlink" Target="http://puzzlecup.com/crossword-ru/" TargetMode="External"/><Relationship Id="rId3" Type="http://schemas.openxmlformats.org/officeDocument/2006/relationships/hyperlink" Target="http://info.permecology.ru/redbook/Image_Vid/70.jpg" TargetMode="External"/><Relationship Id="rId7" Type="http://schemas.openxmlformats.org/officeDocument/2006/relationships/hyperlink" Target="http://info.permecology.ru/redbook/Image_Vid/25.jpg" TargetMode="External"/><Relationship Id="rId12" Type="http://schemas.openxmlformats.org/officeDocument/2006/relationships/hyperlink" Target="http://greenologia.ru/eko-problemy/goroda/perm.html" TargetMode="External"/><Relationship Id="rId2" Type="http://schemas.openxmlformats.org/officeDocument/2006/relationships/hyperlink" Target="http://pedsovet.su/_ld/369/36775396.jp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info.permecology.ru/redbook/Image_Vid/9.jpg" TargetMode="External"/><Relationship Id="rId11" Type="http://schemas.openxmlformats.org/officeDocument/2006/relationships/hyperlink" Target="http://www.gorodperm.ru/actions/ecology/" TargetMode="External"/><Relationship Id="rId5" Type="http://schemas.openxmlformats.org/officeDocument/2006/relationships/hyperlink" Target="http://info.permecology.ru/redbook/Image_Vid/18.jpg" TargetMode="External"/><Relationship Id="rId10" Type="http://schemas.openxmlformats.org/officeDocument/2006/relationships/hyperlink" Target="https://progorod59.ru/userfiles/images/image-07-2016/456.png" TargetMode="External"/><Relationship Id="rId4" Type="http://schemas.openxmlformats.org/officeDocument/2006/relationships/hyperlink" Target="http://info.permecology.ru/redbook/Image_Vid/55.jpg" TargetMode="External"/><Relationship Id="rId9" Type="http://schemas.openxmlformats.org/officeDocument/2006/relationships/hyperlink" Target="http://info.permecology.ru/redbook/Image_Vid/40.jpg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jpeg"/><Relationship Id="rId3" Type="http://schemas.openxmlformats.org/officeDocument/2006/relationships/image" Target="../media/image12.jpeg"/><Relationship Id="rId7" Type="http://schemas.openxmlformats.org/officeDocument/2006/relationships/image" Target="../media/image1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10" Type="http://schemas.openxmlformats.org/officeDocument/2006/relationships/image" Target="../media/image19.jpeg"/><Relationship Id="rId4" Type="http://schemas.openxmlformats.org/officeDocument/2006/relationships/image" Target="../media/image13.jpeg"/><Relationship Id="rId9" Type="http://schemas.openxmlformats.org/officeDocument/2006/relationships/image" Target="../media/image1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Любовь\Desktop\3677539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980728"/>
            <a:ext cx="7772400" cy="1470025"/>
          </a:xfrm>
        </p:spPr>
        <p:txBody>
          <a:bodyPr/>
          <a:lstStyle/>
          <a:p>
            <a:r>
              <a:rPr lang="ru-RU" b="1" i="1" dirty="0">
                <a:solidFill>
                  <a:schemeClr val="accent3">
                    <a:lumMod val="50000"/>
                  </a:schemeClr>
                </a:solidFill>
              </a:rPr>
              <a:t>«Войдем в природу другом!»</a:t>
            </a:r>
            <a:endParaRPr lang="ru-RU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267744" y="3068960"/>
            <a:ext cx="6400800" cy="1752600"/>
          </a:xfrm>
        </p:spPr>
        <p:txBody>
          <a:bodyPr/>
          <a:lstStyle/>
          <a:p>
            <a:pPr algn="r"/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  <a:t>Работу выполнила команда «Почемучки»  2В класса </a:t>
            </a:r>
          </a:p>
          <a:p>
            <a:pPr algn="r"/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  <a:t>МАОУ «СОШ № 119» г. Перми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Содержимое 4" descr="36775396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" y="0"/>
            <a:ext cx="9143999" cy="6858000"/>
          </a:xfrm>
        </p:spPr>
      </p:pic>
      <p:sp>
        <p:nvSpPr>
          <p:cNvPr id="4" name="Прямоугольник 3"/>
          <p:cNvSpPr/>
          <p:nvPr/>
        </p:nvSpPr>
        <p:spPr>
          <a:xfrm>
            <a:off x="2267744" y="548680"/>
            <a:ext cx="447340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/>
              <a:t>4 этап  «</a:t>
            </a:r>
            <a:r>
              <a:rPr lang="ru-RU" sz="2800" b="1" dirty="0" err="1" smtClean="0"/>
              <a:t>Эко-дело</a:t>
            </a:r>
            <a:r>
              <a:rPr lang="ru-RU" sz="2800" b="1" dirty="0" smtClean="0"/>
              <a:t> по душе»</a:t>
            </a:r>
            <a:endParaRPr lang="ru-RU" sz="28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611560" y="1268760"/>
            <a:ext cx="792088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None/>
            </a:pPr>
            <a:r>
              <a:rPr lang="ru-RU" sz="2000" dirty="0" smtClean="0"/>
              <a:t>             Мы узнали,  что одна использованная батарейка загрязняет вредными компонентами 400 л воды и 20 м</a:t>
            </a:r>
            <a:r>
              <a:rPr lang="ru-RU" sz="2000" baseline="30000" dirty="0" smtClean="0"/>
              <a:t>2</a:t>
            </a:r>
            <a:r>
              <a:rPr lang="ru-RU" sz="2000" dirty="0" smtClean="0"/>
              <a:t> почвы.</a:t>
            </a:r>
          </a:p>
          <a:p>
            <a:pPr>
              <a:buNone/>
            </a:pPr>
            <a:r>
              <a:rPr lang="ru-RU" sz="2000" b="1" dirty="0" smtClean="0"/>
              <a:t>             А вот сколько батареек мы собрали классом на утилизацию! </a:t>
            </a:r>
            <a:endParaRPr lang="ru-RU" sz="2000" b="1" dirty="0"/>
          </a:p>
        </p:txBody>
      </p:sp>
      <p:pic>
        <p:nvPicPr>
          <p:cNvPr id="1027" name="Picture 3" descr="C:\Users\Любовь\Desktop\экология\IMG_346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59832" y="2420888"/>
            <a:ext cx="2766845" cy="368912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:\Users\Любовь\Desktop\3677539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548681"/>
            <a:ext cx="8640960" cy="2808311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ru-RU" sz="2400" dirty="0" smtClean="0"/>
              <a:t>              Ученые </a:t>
            </a:r>
            <a:r>
              <a:rPr lang="ru-RU" sz="2400" dirty="0"/>
              <a:t>выяснили, что 100 кг макулатуры сохраняют от вырубки 1 дерево</a:t>
            </a:r>
            <a:r>
              <a:rPr lang="ru-RU" sz="2400" dirty="0" smtClean="0"/>
              <a:t>, которое </a:t>
            </a:r>
            <a:r>
              <a:rPr lang="ru-RU" sz="2400" dirty="0"/>
              <a:t>вырастает </a:t>
            </a:r>
            <a:r>
              <a:rPr lang="ru-RU" sz="2400" dirty="0" smtClean="0"/>
              <a:t>в течение 50—80 лет. Обучающиеся нашего класса собрали  за 1,5 года почти 900 кг макулатуры –  спасено  </a:t>
            </a:r>
            <a:r>
              <a:rPr lang="ru-RU" sz="2400" b="1" dirty="0" smtClean="0"/>
              <a:t>9 деревьев</a:t>
            </a:r>
            <a:r>
              <a:rPr lang="ru-RU" sz="2400" dirty="0" smtClean="0"/>
              <a:t>!</a:t>
            </a:r>
            <a:endParaRPr lang="ru-RU" sz="2400" dirty="0"/>
          </a:p>
        </p:txBody>
      </p:sp>
      <p:pic>
        <p:nvPicPr>
          <p:cNvPr id="1027" name="Picture 3" descr="C:\Users\Любовь\Desktop\DSC0201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63688" y="2420888"/>
            <a:ext cx="5003974" cy="375298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Содержимое 4" descr="36775396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" y="0"/>
            <a:ext cx="9143999" cy="6858000"/>
          </a:xfrm>
        </p:spPr>
      </p:pic>
      <p:sp>
        <p:nvSpPr>
          <p:cNvPr id="4" name="Прямоугольник 3"/>
          <p:cNvSpPr/>
          <p:nvPr/>
        </p:nvSpPr>
        <p:spPr>
          <a:xfrm>
            <a:off x="1763688" y="404664"/>
            <a:ext cx="614059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/>
              <a:t>5 этап «Экологическая безопасность» </a:t>
            </a:r>
            <a:endParaRPr lang="ru-RU" sz="2800" dirty="0"/>
          </a:p>
        </p:txBody>
      </p:sp>
      <p:pic>
        <p:nvPicPr>
          <p:cNvPr id="1026" name="Picture 2" descr="C:\Users\Любовь\Desktop\экология\img49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1556792"/>
            <a:ext cx="3240360" cy="3585265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467544" y="980728"/>
            <a:ext cx="337938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Правила поведения  в  природе</a:t>
            </a:r>
          </a:p>
          <a:p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1043608" y="5301208"/>
            <a:ext cx="222541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Белоусова Виктория</a:t>
            </a:r>
            <a:endParaRPr lang="ru-RU" b="1" dirty="0"/>
          </a:p>
        </p:txBody>
      </p:sp>
      <p:pic>
        <p:nvPicPr>
          <p:cNvPr id="1027" name="Picture 3" descr="C:\Users\Любовь\Desktop\экология\img49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20072" y="843964"/>
            <a:ext cx="3084819" cy="2235944"/>
          </a:xfrm>
          <a:prstGeom prst="rect">
            <a:avLst/>
          </a:prstGeom>
          <a:noFill/>
        </p:spPr>
      </p:pic>
      <p:sp>
        <p:nvSpPr>
          <p:cNvPr id="10" name="TextBox 9"/>
          <p:cNvSpPr txBox="1"/>
          <p:nvPr/>
        </p:nvSpPr>
        <p:spPr>
          <a:xfrm>
            <a:off x="5868144" y="3068960"/>
            <a:ext cx="22439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Козлова Владислава</a:t>
            </a:r>
            <a:endParaRPr lang="ru-RU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3995936" y="6165304"/>
            <a:ext cx="247035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Шакирова Александра</a:t>
            </a:r>
            <a:endParaRPr lang="ru-RU" b="1" dirty="0"/>
          </a:p>
        </p:txBody>
      </p:sp>
      <p:pic>
        <p:nvPicPr>
          <p:cNvPr id="1029" name="Picture 5" descr="C:\Users\Любовь\Desktop\экология\img496.jpg"/>
          <p:cNvPicPr>
            <a:picLocks noChangeAspect="1" noChangeArrowheads="1"/>
          </p:cNvPicPr>
          <p:nvPr/>
        </p:nvPicPr>
        <p:blipFill>
          <a:blip r:embed="rId5" cstate="print">
            <a:lum bright="-10000" contrast="-10000"/>
          </a:blip>
          <a:srcRect/>
          <a:stretch>
            <a:fillRect/>
          </a:stretch>
        </p:blipFill>
        <p:spPr bwMode="auto">
          <a:xfrm>
            <a:off x="4139952" y="3429000"/>
            <a:ext cx="3384376" cy="269108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Содержимое 4" descr="3677539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" y="0"/>
            <a:ext cx="9143999" cy="6858000"/>
          </a:xfrm>
          <a:prstGeom prst="rect">
            <a:avLst/>
          </a:prstGeom>
        </p:spPr>
      </p:pic>
      <p:pic>
        <p:nvPicPr>
          <p:cNvPr id="2050" name="Picture 2" descr="C:\Users\Любовь\Desktop\экология\img48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3568" y="986833"/>
            <a:ext cx="3312368" cy="2387399"/>
          </a:xfrm>
          <a:prstGeom prst="rect">
            <a:avLst/>
          </a:prstGeom>
          <a:noFill/>
        </p:spPr>
      </p:pic>
      <p:pic>
        <p:nvPicPr>
          <p:cNvPr id="2051" name="Picture 3" descr="C:\Users\Любовь\Desktop\экология\img49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88024" y="980728"/>
            <a:ext cx="3331066" cy="2283966"/>
          </a:xfrm>
          <a:prstGeom prst="rect">
            <a:avLst/>
          </a:prstGeom>
          <a:noFill/>
        </p:spPr>
      </p:pic>
      <p:pic>
        <p:nvPicPr>
          <p:cNvPr id="2052" name="Picture 4" descr="C:\Users\Любовь\Desktop\экология\img49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55776" y="3581750"/>
            <a:ext cx="3312368" cy="2341908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3203848" y="6165304"/>
            <a:ext cx="15631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Радов Платон</a:t>
            </a:r>
            <a:endParaRPr lang="ru-RU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3131840" y="404664"/>
            <a:ext cx="269535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Сохраним нашу планету!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75656" y="274638"/>
            <a:ext cx="7211144" cy="202034"/>
          </a:xfrm>
        </p:spPr>
        <p:txBody>
          <a:bodyPr>
            <a:noAutofit/>
          </a:bodyPr>
          <a:lstStyle/>
          <a:p>
            <a:r>
              <a:rPr lang="ru-RU" sz="2800" dirty="0" smtClean="0"/>
              <a:t>Источники:</a:t>
            </a:r>
            <a:endParaRPr lang="ru-RU" sz="2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764704"/>
            <a:ext cx="8229600" cy="5361459"/>
          </a:xfrm>
        </p:spPr>
        <p:txBody>
          <a:bodyPr/>
          <a:lstStyle/>
          <a:p>
            <a:pPr>
              <a:buNone/>
            </a:pPr>
            <a:r>
              <a:rPr lang="en-US" sz="1800" dirty="0" smtClean="0">
                <a:hlinkClick r:id="rId2"/>
              </a:rPr>
              <a:t>http://pedsovet.su/_ld/369/36775396.jpg</a:t>
            </a:r>
            <a:r>
              <a:rPr lang="ru-RU" sz="1800" dirty="0" smtClean="0"/>
              <a:t>   фон</a:t>
            </a:r>
          </a:p>
          <a:p>
            <a:pPr>
              <a:buNone/>
            </a:pPr>
            <a:r>
              <a:rPr lang="en-US" sz="2000" dirty="0" smtClean="0">
                <a:hlinkClick r:id="rId3"/>
              </a:rPr>
              <a:t>http://info.permecology.ru/redbook/Image_Vid/70.jpg</a:t>
            </a:r>
            <a:r>
              <a:rPr lang="ru-RU" sz="2000" dirty="0" smtClean="0"/>
              <a:t>   махаон</a:t>
            </a:r>
            <a:endParaRPr lang="ru-RU" sz="20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95536" y="1988840"/>
            <a:ext cx="631844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hlinkClick r:id="rId4"/>
              </a:rPr>
              <a:t>http://info.permecology.ru/redbook/Image_Vid/55.jpg</a:t>
            </a:r>
            <a:r>
              <a:rPr lang="ru-RU" dirty="0" smtClean="0"/>
              <a:t>   стерлядь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395536" y="2780928"/>
            <a:ext cx="748883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hlinkClick r:id="rId5"/>
              </a:rPr>
              <a:t>http://info.permecology.ru/redbook/Image_Vid/18.jpg</a:t>
            </a:r>
            <a:r>
              <a:rPr lang="ru-RU" dirty="0" smtClean="0"/>
              <a:t>   скопа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467544" y="3717032"/>
            <a:ext cx="806489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hlinkClick r:id="rId6"/>
              </a:rPr>
              <a:t>http://info.permecology.ru/redbook/Image_Vid/9.jpg</a:t>
            </a:r>
            <a:r>
              <a:rPr lang="ru-RU" dirty="0" smtClean="0"/>
              <a:t>  выхухоль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539552" y="4077072"/>
            <a:ext cx="712879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hlinkClick r:id="rId7"/>
              </a:rPr>
              <a:t>http://info.permecology.ru/redbook/Image_Vid/25.jpg</a:t>
            </a:r>
            <a:r>
              <a:rPr lang="ru-RU" dirty="0" smtClean="0"/>
              <a:t> сапсан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611560" y="4653136"/>
            <a:ext cx="712879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hlinkClick r:id="rId8"/>
              </a:rPr>
              <a:t>http://info.permecology.ru/redbook/Image_Vid/23.jpg</a:t>
            </a:r>
            <a:r>
              <a:rPr lang="ru-RU" dirty="0" smtClean="0"/>
              <a:t>  беркут</a:t>
            </a:r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467544" y="1556792"/>
            <a:ext cx="748883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hlinkClick r:id="rId9"/>
              </a:rPr>
              <a:t>http://info.permecology.ru/redbook/Image_Vid/40.jpg</a:t>
            </a:r>
            <a:r>
              <a:rPr lang="ru-RU" dirty="0" smtClean="0"/>
              <a:t>  филин</a:t>
            </a:r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611560" y="5085184"/>
            <a:ext cx="770485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hlinkClick r:id="rId10"/>
              </a:rPr>
              <a:t>https://progorod59.ru/userfiles/images/image-07-2016/456.png</a:t>
            </a:r>
            <a:r>
              <a:rPr lang="ru-RU" dirty="0" smtClean="0"/>
              <a:t>  свалка</a:t>
            </a:r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971600" y="6237312"/>
            <a:ext cx="32918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Фотографии из личного архива.</a:t>
            </a:r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395536" y="5445224"/>
            <a:ext cx="835292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Фотография с детьми   в проекте использована с  разрешения родителей, законных представителей.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611560" y="5373216"/>
            <a:ext cx="43787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hlinkClick r:id="rId11"/>
              </a:rPr>
              <a:t>http://www.gorodperm.ru/actions/ecology/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611560" y="2420888"/>
            <a:ext cx="799288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 </a:t>
            </a:r>
            <a:r>
              <a:rPr lang="en-US" dirty="0" smtClean="0">
                <a:hlinkClick r:id="rId12"/>
              </a:rPr>
              <a:t>http://greenologia.ru/eko-problemy/goroda/perm.html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539552" y="3284984"/>
            <a:ext cx="629486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hlinkClick r:id="rId13"/>
              </a:rPr>
              <a:t>http://puzzlecup.com/crossword-ru</a:t>
            </a:r>
            <a:r>
              <a:rPr lang="en-US" dirty="0" smtClean="0">
                <a:hlinkClick r:id="rId13"/>
              </a:rPr>
              <a:t>/</a:t>
            </a:r>
            <a:r>
              <a:rPr lang="ru-RU" dirty="0" smtClean="0"/>
              <a:t> сайт фабрика кроссвордов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Любовь\Desktop\3677539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92696"/>
            <a:ext cx="8229600" cy="1368152"/>
          </a:xfrm>
        </p:spPr>
        <p:txBody>
          <a:bodyPr>
            <a:normAutofit fontScale="90000"/>
          </a:bodyPr>
          <a:lstStyle/>
          <a:p>
            <a:pPr marL="342900" lvl="0" indent="-342900" algn="l">
              <a:spcBef>
                <a:spcPct val="20000"/>
              </a:spcBef>
            </a:pPr>
            <a:r>
              <a:rPr lang="ru-RU" sz="3200" dirty="0" smtClean="0">
                <a:solidFill>
                  <a:prstClr val="black"/>
                </a:solidFill>
                <a:ea typeface="+mn-ea"/>
                <a:cs typeface="+mn-cs"/>
              </a:rPr>
              <a:t/>
            </a:r>
            <a:br>
              <a:rPr lang="ru-RU" sz="3200" dirty="0" smtClean="0">
                <a:solidFill>
                  <a:prstClr val="black"/>
                </a:solidFill>
                <a:ea typeface="+mn-ea"/>
                <a:cs typeface="+mn-cs"/>
              </a:rPr>
            </a:br>
            <a:r>
              <a:rPr lang="ru-RU" sz="3200" dirty="0" smtClean="0">
                <a:solidFill>
                  <a:prstClr val="black"/>
                </a:solidFill>
                <a:ea typeface="+mn-ea"/>
                <a:cs typeface="+mn-cs"/>
              </a:rPr>
              <a:t/>
            </a:r>
            <a:br>
              <a:rPr lang="ru-RU" sz="3200" dirty="0" smtClean="0">
                <a:solidFill>
                  <a:prstClr val="black"/>
                </a:solidFill>
                <a:ea typeface="+mn-ea"/>
                <a:cs typeface="+mn-cs"/>
              </a:rPr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     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539552" y="404665"/>
            <a:ext cx="799288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/>
              <a:t>1 этап "Природа – дом, в котором мы живём"</a:t>
            </a:r>
            <a:endParaRPr lang="ru-RU" sz="28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251520" y="980728"/>
            <a:ext cx="8424936" cy="28315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 smtClean="0"/>
              <a:t>Мы живем в городе Перми. Пермь, являясь крупным многоотраслевым промышленным, научным и культурным центром, реализует на своей территории европейскую идею «впустить природу в город». Пермь располагает огромным природным капиталом. В мировой классификации принято считать, что город, имеющий не менее 50% территории зеленых насаждений, является экополисом. Площадь «зеленых легких» города составляет 56% от общей площади Перми (площадь современной Перми почти 800 кв. км).</a:t>
            </a:r>
          </a:p>
          <a:p>
            <a:endParaRPr lang="ru-RU" dirty="0"/>
          </a:p>
        </p:txBody>
      </p:sp>
      <p:pic>
        <p:nvPicPr>
          <p:cNvPr id="2050" name="Picture 2" descr="C:\Users\Любовь\Desktop\DSC0103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27984" y="3789040"/>
            <a:ext cx="3419872" cy="2564904"/>
          </a:xfrm>
          <a:prstGeom prst="rect">
            <a:avLst/>
          </a:prstGeom>
          <a:noFill/>
        </p:spPr>
      </p:pic>
      <p:pic>
        <p:nvPicPr>
          <p:cNvPr id="2051" name="Picture 3" descr="C:\Users\Любовь\Desktop\DSC0500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9552" y="3933056"/>
            <a:ext cx="3348856" cy="251164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Users\Любовь\Desktop\3677539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539552" y="476672"/>
            <a:ext cx="3096344" cy="62478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 smtClean="0"/>
              <a:t>Пермь наделена колоссальными водными ресурсами. Через город проходят две крупные реки Кама и Чусовая.  Более 300 малых рек и ручьев придают Перми уникальный облик разнообразием ландшафтов. Имеется более 120 родников, которые имеют большое значение в питании других поверхностных водоёмов, поддержании водного баланса.</a:t>
            </a:r>
          </a:p>
          <a:p>
            <a:pPr algn="just"/>
            <a:r>
              <a:rPr lang="ru-RU" sz="2000" dirty="0" smtClean="0"/>
              <a:t>И очень обидно, когда в городе появляются несанкционированные свалки.</a:t>
            </a:r>
            <a:endParaRPr lang="ru-RU" sz="2000" dirty="0"/>
          </a:p>
        </p:txBody>
      </p:sp>
      <p:pic>
        <p:nvPicPr>
          <p:cNvPr id="3074" name="Picture 2" descr="C:\Users\Любовь\Desktop\IMG_261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23928" y="476672"/>
            <a:ext cx="3458315" cy="2308117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467544" y="3861048"/>
            <a:ext cx="792088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/>
          </a:p>
          <a:p>
            <a:pPr>
              <a:buFontTx/>
              <a:buChar char="-"/>
            </a:pPr>
            <a:endParaRPr lang="ru-RU" dirty="0" smtClean="0">
              <a:latin typeface="Arial Rounded MT Bold" pitchFamily="32" charset="0"/>
            </a:endParaRPr>
          </a:p>
          <a:p>
            <a:pPr>
              <a:buFontTx/>
              <a:buChar char="-"/>
            </a:pPr>
            <a:endParaRPr lang="ru-RU" dirty="0" smtClean="0"/>
          </a:p>
        </p:txBody>
      </p:sp>
      <p:pic>
        <p:nvPicPr>
          <p:cNvPr id="8" name="Рисунок 7" descr="F:\синквейн\SS102931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948264" y="1628800"/>
            <a:ext cx="1674113" cy="24216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2" descr="C:\Users\Любовь\Desktop\456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851920" y="4221088"/>
            <a:ext cx="4395836" cy="228874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Любовь\Desktop\3677539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457200" y="5301208"/>
            <a:ext cx="7787208" cy="824955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000" dirty="0" smtClean="0"/>
              <a:t>      </a:t>
            </a:r>
            <a:endParaRPr lang="ru-RU" sz="20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467544" y="332657"/>
            <a:ext cx="8208912" cy="7640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/>
              <a:t>Научно –технический прогресс ведет:</a:t>
            </a:r>
          </a:p>
          <a:p>
            <a:pPr algn="just">
              <a:buFontTx/>
              <a:buChar char="-"/>
            </a:pPr>
            <a:r>
              <a:rPr lang="ru-RU" sz="2000" dirty="0" smtClean="0">
                <a:latin typeface="+mj-lt"/>
              </a:rPr>
              <a:t>  к созданию и развитию качественно новых технологий производства;</a:t>
            </a:r>
          </a:p>
          <a:p>
            <a:pPr algn="just">
              <a:buFontTx/>
              <a:buChar char="-"/>
            </a:pPr>
            <a:r>
              <a:rPr lang="ru-RU" sz="2000" dirty="0" smtClean="0">
                <a:latin typeface="+mj-lt"/>
              </a:rPr>
              <a:t> к открытию и использованию новых видов и источников энергии; </a:t>
            </a:r>
          </a:p>
          <a:p>
            <a:pPr marL="341313" indent="-341313" algn="just">
              <a:spcBef>
                <a:spcPts val="500"/>
              </a:spcBef>
              <a:buClr>
                <a:srgbClr val="FFFFCC"/>
              </a:buClr>
              <a:buSzPct val="90000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ru-RU" sz="2000" dirty="0" smtClean="0">
                <a:latin typeface="+mj-lt"/>
              </a:rPr>
              <a:t>- к </a:t>
            </a:r>
            <a:r>
              <a:rPr lang="ru-RU" sz="2000" dirty="0" smtClean="0">
                <a:latin typeface="+mj-lt"/>
              </a:rPr>
              <a:t>развитию автоматизации производственных процессов, автоматических линий, промышленных роботов; </a:t>
            </a:r>
          </a:p>
          <a:p>
            <a:pPr marL="341313" indent="-341313" algn="just">
              <a:spcBef>
                <a:spcPts val="500"/>
              </a:spcBef>
              <a:buClr>
                <a:srgbClr val="FFFFCC"/>
              </a:buClr>
              <a:buSzPct val="90000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ru-RU" sz="2000" dirty="0" smtClean="0">
                <a:latin typeface="+mj-lt"/>
              </a:rPr>
              <a:t>- к внедрению новых форм организации труда и производства. </a:t>
            </a:r>
          </a:p>
          <a:p>
            <a:r>
              <a:rPr lang="ru-RU" sz="2000" b="1" dirty="0" smtClean="0"/>
              <a:t>Одновременно НТП привел:</a:t>
            </a:r>
          </a:p>
          <a:p>
            <a:r>
              <a:rPr lang="ru-RU" sz="2000" dirty="0" smtClean="0"/>
              <a:t>- к загрязнению среды и нарушению ее структуры;</a:t>
            </a:r>
          </a:p>
          <a:p>
            <a:pPr>
              <a:buFontTx/>
              <a:buChar char="-"/>
            </a:pPr>
            <a:r>
              <a:rPr lang="ru-RU" sz="2000" dirty="0" smtClean="0"/>
              <a:t> к возникновению угрозы гибели всего живого на Земле.</a:t>
            </a:r>
          </a:p>
          <a:p>
            <a:pPr algn="just"/>
            <a:r>
              <a:rPr lang="ru-RU" sz="2000" dirty="0" smtClean="0"/>
              <a:t>          Город Пермь находится на первом месте в регионе по выбросам загрязняющих веществ в атмосферу.  Помимо выбросов от производственных объектов, городскую среду интенсивно загрязняет многочисленный автотранспорт. Результатом сбросов загрязнённых стоков стало неудовлетворительное состояние малых городских рек. Камское водохранилище испытывает основную </a:t>
            </a:r>
          </a:p>
          <a:p>
            <a:pPr algn="just"/>
            <a:r>
              <a:rPr lang="ru-RU" sz="2000" dirty="0" smtClean="0"/>
              <a:t>экологическую нагрузку от действия верхнекамских </a:t>
            </a:r>
          </a:p>
          <a:p>
            <a:pPr algn="just"/>
            <a:r>
              <a:rPr lang="ru-RU" sz="2000" dirty="0" smtClean="0"/>
              <a:t>калийных и химических предприятий, большинство </a:t>
            </a:r>
          </a:p>
          <a:p>
            <a:pPr algn="just"/>
            <a:r>
              <a:rPr lang="ru-RU" sz="2000" dirty="0" smtClean="0"/>
              <a:t>из которых не используют очистные сооружения, </a:t>
            </a:r>
          </a:p>
          <a:p>
            <a:pPr algn="just"/>
            <a:r>
              <a:rPr lang="ru-RU" sz="2000" dirty="0" smtClean="0"/>
              <a:t>но максимально наращивают </a:t>
            </a:r>
            <a:r>
              <a:rPr lang="ru-RU" sz="2000" dirty="0" smtClean="0"/>
              <a:t>производительные</a:t>
            </a:r>
          </a:p>
          <a:p>
            <a:r>
              <a:rPr lang="ru-RU" sz="2000" dirty="0" smtClean="0"/>
              <a:t> </a:t>
            </a:r>
            <a:r>
              <a:rPr lang="ru-RU" sz="2000" dirty="0" smtClean="0"/>
              <a:t>мощности.</a:t>
            </a:r>
            <a:br>
              <a:rPr lang="ru-RU" sz="2000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endParaRPr lang="ru-RU" sz="2000" dirty="0" smtClean="0"/>
          </a:p>
          <a:p>
            <a:pPr marL="341313" indent="-341313">
              <a:spcBef>
                <a:spcPts val="500"/>
              </a:spcBef>
              <a:buClr>
                <a:srgbClr val="FFFFCC"/>
              </a:buClr>
              <a:buSzPct val="90000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endParaRPr lang="ru-RU" dirty="0" smtClean="0">
              <a:latin typeface="+mj-lt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Любовь\Desktop\3677539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dirty="0" smtClean="0"/>
              <a:t>2 этап «Люди и мусор: кто кого?»</a:t>
            </a:r>
            <a:endParaRPr lang="ru-RU" sz="3200" dirty="0"/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457200" y="1124745"/>
            <a:ext cx="8229600" cy="2808311"/>
          </a:xfrm>
        </p:spPr>
        <p:txBody>
          <a:bodyPr>
            <a:normAutofit lnSpcReduction="10000"/>
          </a:bodyPr>
          <a:lstStyle/>
          <a:p>
            <a:pPr algn="just">
              <a:buNone/>
            </a:pPr>
            <a:r>
              <a:rPr lang="ru-RU" dirty="0" smtClean="0"/>
              <a:t>       </a:t>
            </a:r>
            <a:r>
              <a:rPr lang="ru-RU" sz="2000" dirty="0" smtClean="0"/>
              <a:t>Ежедневно с улиц города Перми убирают около 300 тонн отходов. А затем увозят на полигон, где отходы, складируются, уплотняются и выравниваются.  </a:t>
            </a:r>
          </a:p>
          <a:p>
            <a:pPr>
              <a:buNone/>
            </a:pPr>
            <a:r>
              <a:rPr lang="ru-RU" sz="2000" dirty="0" smtClean="0"/>
              <a:t>                   К сожалению, в городе не раздельного сбора мусора…</a:t>
            </a:r>
          </a:p>
          <a:p>
            <a:pPr>
              <a:buNone/>
            </a:pPr>
            <a:r>
              <a:rPr lang="ru-RU" sz="2000" dirty="0" smtClean="0"/>
              <a:t>      Это могло бы решить некоторые проблемы. </a:t>
            </a:r>
          </a:p>
          <a:p>
            <a:pPr algn="just">
              <a:buNone/>
            </a:pPr>
            <a:r>
              <a:rPr lang="ru-RU" sz="2000" dirty="0" smtClean="0"/>
              <a:t>      Команда «Почемучки»  решила дать  «вторую жизнь» пластиковой посуде.  Вот что у нас получилось:</a:t>
            </a:r>
          </a:p>
          <a:p>
            <a:pPr>
              <a:buNone/>
            </a:pPr>
            <a:r>
              <a:rPr lang="ru-RU" sz="2000" dirty="0" smtClean="0"/>
              <a:t>   </a:t>
            </a:r>
          </a:p>
          <a:p>
            <a:endParaRPr lang="ru-RU" dirty="0"/>
          </a:p>
        </p:txBody>
      </p:sp>
      <p:pic>
        <p:nvPicPr>
          <p:cNvPr id="5" name="Содержимое 4" descr="IMG_346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55576" y="3717032"/>
            <a:ext cx="1944216" cy="2592288"/>
          </a:xfrm>
          <a:prstGeom prst="rect">
            <a:avLst/>
          </a:prstGeom>
        </p:spPr>
      </p:pic>
      <p:pic>
        <p:nvPicPr>
          <p:cNvPr id="7" name="Picture 3" descr="C:\Users\Любовь\Desktop\экология\IMG_346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131840" y="3789040"/>
            <a:ext cx="2016224" cy="2688298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1043608" y="6237312"/>
            <a:ext cx="156312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/>
              <a:t>Радов Платон</a:t>
            </a:r>
            <a:endParaRPr lang="ru-RU" b="1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3347864" y="5949280"/>
            <a:ext cx="164500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/>
              <a:t>Смирнов Иван</a:t>
            </a:r>
            <a:endParaRPr lang="ru-RU" b="1" dirty="0"/>
          </a:p>
        </p:txBody>
      </p:sp>
      <p:pic>
        <p:nvPicPr>
          <p:cNvPr id="2050" name="Picture 2" descr="C:\Users\Любовь\Desktop\IMG_3491.JPG"/>
          <p:cNvPicPr>
            <a:picLocks noChangeAspect="1" noChangeArrowheads="1"/>
          </p:cNvPicPr>
          <p:nvPr/>
        </p:nvPicPr>
        <p:blipFill>
          <a:blip r:embed="rId5" cstate="print"/>
          <a:srcRect t="8044" b="17160"/>
          <a:stretch>
            <a:fillRect/>
          </a:stretch>
        </p:blipFill>
        <p:spPr bwMode="auto">
          <a:xfrm>
            <a:off x="5580112" y="3573016"/>
            <a:ext cx="2952328" cy="1656184"/>
          </a:xfrm>
          <a:prstGeom prst="rect">
            <a:avLst/>
          </a:prstGeom>
          <a:noFill/>
        </p:spPr>
      </p:pic>
      <p:sp>
        <p:nvSpPr>
          <p:cNvPr id="11" name="TextBox 10"/>
          <p:cNvSpPr txBox="1"/>
          <p:nvPr/>
        </p:nvSpPr>
        <p:spPr>
          <a:xfrm>
            <a:off x="5796136" y="4797152"/>
            <a:ext cx="22439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Козлова Владислава</a:t>
            </a:r>
            <a:endParaRPr lang="ru-RU" b="1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Любовь\Desktop\3677539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dirty="0" smtClean="0"/>
              <a:t>«Люди и мусор: кто кого?»</a:t>
            </a:r>
            <a:endParaRPr lang="ru-RU" sz="3200" dirty="0"/>
          </a:p>
        </p:txBody>
      </p:sp>
      <p:sp>
        <p:nvSpPr>
          <p:cNvPr id="8" name="TextBox 7"/>
          <p:cNvSpPr txBox="1"/>
          <p:nvPr/>
        </p:nvSpPr>
        <p:spPr>
          <a:xfrm>
            <a:off x="1619672" y="5733256"/>
            <a:ext cx="2375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4427984" y="5445224"/>
            <a:ext cx="2375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4098" name="Picture 2" descr="C:\Users\Любовь\Desktop\экология\IMG_346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1772816"/>
            <a:ext cx="2736304" cy="3648405"/>
          </a:xfrm>
          <a:prstGeom prst="rect">
            <a:avLst/>
          </a:prstGeom>
          <a:noFill/>
        </p:spPr>
      </p:pic>
      <p:pic>
        <p:nvPicPr>
          <p:cNvPr id="4099" name="Picture 3" descr="C:\Users\Любовь\Desktop\экология\IMG_346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95936" y="1772816"/>
            <a:ext cx="2663590" cy="3551453"/>
          </a:xfrm>
          <a:prstGeom prst="rect">
            <a:avLst/>
          </a:prstGeom>
          <a:noFill/>
        </p:spPr>
      </p:pic>
      <p:sp>
        <p:nvSpPr>
          <p:cNvPr id="11" name="TextBox 10"/>
          <p:cNvSpPr txBox="1"/>
          <p:nvPr/>
        </p:nvSpPr>
        <p:spPr>
          <a:xfrm>
            <a:off x="683568" y="5589240"/>
            <a:ext cx="222541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Белоусова Виктория</a:t>
            </a:r>
            <a:endParaRPr lang="ru-RU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3851920" y="5517232"/>
            <a:ext cx="247035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Шакирова Александра</a:t>
            </a:r>
            <a:endParaRPr lang="ru-RU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4427984" y="1268760"/>
            <a:ext cx="17692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Туесок для ягод</a:t>
            </a:r>
            <a:endParaRPr lang="ru-RU" b="1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Содержимое 4" descr="36775396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" y="0"/>
            <a:ext cx="9143999" cy="6858000"/>
          </a:xfrm>
        </p:spPr>
      </p:pic>
      <p:sp>
        <p:nvSpPr>
          <p:cNvPr id="4" name="Прямоугольник 3"/>
          <p:cNvSpPr/>
          <p:nvPr/>
        </p:nvSpPr>
        <p:spPr>
          <a:xfrm>
            <a:off x="683568" y="548680"/>
            <a:ext cx="792088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/>
              <a:t>3 этап   </a:t>
            </a:r>
          </a:p>
          <a:p>
            <a:pPr algn="ctr"/>
            <a:r>
              <a:rPr lang="ru-RU" sz="2400" b="1" dirty="0" smtClean="0"/>
              <a:t>«Красная книга, красная - значит природа в опасности»</a:t>
            </a:r>
            <a:endParaRPr lang="ru-RU" sz="24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683568" y="1628800"/>
            <a:ext cx="7704856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/>
              <a:t>Красная книга является основным документом, в котором обобщены материалы о современном состоянии редких и находящихся под угрозой исчезновения видов растений и животных, на основании которых проводится разработка научных и практических мер, направленных на их охрану, воспроизводство и рациональное использование. </a:t>
            </a:r>
          </a:p>
          <a:p>
            <a:pPr algn="just"/>
            <a:r>
              <a:rPr lang="ru-RU" sz="2400" dirty="0" smtClean="0"/>
              <a:t>Красные книги бывают различного уровня — международные, национальные и региональные.</a:t>
            </a:r>
          </a:p>
          <a:p>
            <a:pPr algn="just"/>
            <a:r>
              <a:rPr lang="ru-RU" sz="2400" dirty="0" smtClean="0"/>
              <a:t>Мы посмотрели Красную книгу Пермского края и составили кроссворд:</a:t>
            </a:r>
          </a:p>
          <a:p>
            <a:endParaRPr lang="ru-RU" sz="24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Содержимое 4" descr="36775396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3999" cy="6858000"/>
          </a:xfrm>
        </p:spPr>
      </p:pic>
      <p:sp>
        <p:nvSpPr>
          <p:cNvPr id="4" name="Прямоугольник 3"/>
          <p:cNvSpPr/>
          <p:nvPr/>
        </p:nvSpPr>
        <p:spPr>
          <a:xfrm>
            <a:off x="683568" y="404665"/>
            <a:ext cx="792088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/>
              <a:t>                    Животные Красной книги </a:t>
            </a:r>
            <a:r>
              <a:rPr lang="ru-RU" sz="2400" b="1" dirty="0" err="1" smtClean="0"/>
              <a:t>Прикамья</a:t>
            </a:r>
            <a:endParaRPr lang="ru-RU" sz="2400" dirty="0"/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611560" y="1052736"/>
          <a:ext cx="4248478" cy="4896544"/>
        </p:xfrm>
        <a:graphic>
          <a:graphicData uri="http://schemas.openxmlformats.org/drawingml/2006/table">
            <a:tbl>
              <a:tblPr/>
              <a:tblGrid>
                <a:gridCol w="326806"/>
                <a:gridCol w="326806"/>
                <a:gridCol w="326806"/>
                <a:gridCol w="326806"/>
                <a:gridCol w="326806"/>
                <a:gridCol w="326806"/>
                <a:gridCol w="326806"/>
                <a:gridCol w="326806"/>
                <a:gridCol w="326806"/>
                <a:gridCol w="326806"/>
                <a:gridCol w="326806"/>
                <a:gridCol w="326806"/>
                <a:gridCol w="326806"/>
              </a:tblGrid>
              <a:tr h="306034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rgbClr val="A6A6A6"/>
                          </a:solidFill>
                          <a:latin typeface="Calibri"/>
                          <a:ea typeface="Calibri"/>
                          <a:cs typeface="Times New Roman"/>
                        </a:rPr>
                        <a:t>X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305" marR="0" marT="1841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rgbClr val="A6A6A6"/>
                          </a:solidFill>
                          <a:latin typeface="Calibri"/>
                          <a:ea typeface="Calibri"/>
                          <a:cs typeface="Times New Roman"/>
                        </a:rPr>
                        <a:t>X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305" marR="0" marT="1841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rgbClr val="A6A6A6"/>
                          </a:solidFill>
                          <a:latin typeface="Calibri"/>
                          <a:ea typeface="Calibri"/>
                          <a:cs typeface="Times New Roman"/>
                        </a:rPr>
                        <a:t>X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305" marR="0" marT="1841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A6A6A6"/>
                          </a:solidFill>
                          <a:latin typeface="Calibri"/>
                          <a:ea typeface="Calibri"/>
                          <a:cs typeface="Times New Roman"/>
                        </a:rPr>
                        <a:t>X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305" marR="0" marT="1841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A6A6A6"/>
                          </a:solidFill>
                          <a:latin typeface="Calibri"/>
                          <a:ea typeface="Calibri"/>
                          <a:cs typeface="Times New Roman"/>
                        </a:rPr>
                        <a:t>X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305" marR="0" marT="1841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A6A6A6"/>
                          </a:solidFill>
                          <a:latin typeface="Calibri"/>
                          <a:ea typeface="Calibri"/>
                          <a:cs typeface="Times New Roman"/>
                        </a:rPr>
                        <a:t>X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305" marR="0" marT="1841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A6A6A6"/>
                          </a:solidFill>
                          <a:latin typeface="Calibri"/>
                          <a:ea typeface="Calibri"/>
                          <a:cs typeface="Times New Roman"/>
                        </a:rPr>
                        <a:t>X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305" marR="0" marT="1841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A6A6A6"/>
                          </a:solidFill>
                          <a:latin typeface="Calibri"/>
                          <a:ea typeface="Calibri"/>
                          <a:cs typeface="Times New Roman"/>
                        </a:rPr>
                        <a:t>X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305" marR="0" marT="1841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A6A6A6"/>
                          </a:solidFill>
                          <a:latin typeface="Calibri"/>
                          <a:ea typeface="Calibri"/>
                          <a:cs typeface="Times New Roman"/>
                        </a:rPr>
                        <a:t>X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305" marR="0" marT="1841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A6A6A6"/>
                          </a:solidFill>
                          <a:latin typeface="Calibri"/>
                          <a:ea typeface="Calibri"/>
                          <a:cs typeface="Times New Roman"/>
                        </a:rPr>
                        <a:t>X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305" marR="0" marT="1841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A6A6A6"/>
                          </a:solidFill>
                          <a:latin typeface="Calibri"/>
                          <a:ea typeface="Calibri"/>
                          <a:cs typeface="Times New Roman"/>
                        </a:rPr>
                        <a:t>X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305" marR="0" marT="1841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A6A6A6"/>
                          </a:solidFill>
                          <a:latin typeface="Calibri"/>
                          <a:ea typeface="Calibri"/>
                          <a:cs typeface="Times New Roman"/>
                        </a:rPr>
                        <a:t>X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305" marR="0" marT="1841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rgbClr val="A6A6A6"/>
                          </a:solidFill>
                          <a:latin typeface="Calibri"/>
                          <a:ea typeface="Calibri"/>
                          <a:cs typeface="Times New Roman"/>
                        </a:rPr>
                        <a:t>X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305" marR="0" marT="1841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6A6A6"/>
                    </a:solidFill>
                  </a:tcPr>
                </a:tc>
              </a:tr>
              <a:tr h="306034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A6A6A6"/>
                          </a:solidFill>
                          <a:latin typeface="Calibri"/>
                          <a:ea typeface="Calibri"/>
                          <a:cs typeface="Times New Roman"/>
                        </a:rPr>
                        <a:t>X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305" marR="0" marT="1841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A6A6A6"/>
                          </a:solidFill>
                          <a:latin typeface="Calibri"/>
                          <a:ea typeface="Calibri"/>
                          <a:cs typeface="Times New Roman"/>
                        </a:rPr>
                        <a:t>X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305" marR="0" marT="1841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rgbClr val="A6A6A6"/>
                          </a:solidFill>
                          <a:latin typeface="Calibri"/>
                          <a:ea typeface="Calibri"/>
                          <a:cs typeface="Times New Roman"/>
                        </a:rPr>
                        <a:t>X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305" marR="0" marT="1841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rgbClr val="A6A6A6"/>
                          </a:solidFill>
                          <a:latin typeface="Calibri"/>
                          <a:ea typeface="Calibri"/>
                          <a:cs typeface="Times New Roman"/>
                        </a:rPr>
                        <a:t>X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305" marR="0" marT="1841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rgbClr val="A6A6A6"/>
                          </a:solidFill>
                          <a:latin typeface="Calibri"/>
                          <a:ea typeface="Calibri"/>
                          <a:cs typeface="Times New Roman"/>
                        </a:rPr>
                        <a:t>X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305" marR="0" marT="1841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rgbClr val="A6A6A6"/>
                          </a:solidFill>
                          <a:latin typeface="Calibri"/>
                          <a:ea typeface="Calibri"/>
                          <a:cs typeface="Times New Roman"/>
                        </a:rPr>
                        <a:t>X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305" marR="0" marT="1841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rgbClr val="A6A6A6"/>
                          </a:solidFill>
                          <a:latin typeface="Calibri"/>
                          <a:ea typeface="Calibri"/>
                          <a:cs typeface="Times New Roman"/>
                        </a:rPr>
                        <a:t>X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305" marR="0" marT="1841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A6A6A6"/>
                          </a:solidFill>
                          <a:latin typeface="Calibri"/>
                          <a:ea typeface="Calibri"/>
                          <a:cs typeface="Times New Roman"/>
                        </a:rPr>
                        <a:t>X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305" marR="0" marT="1841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A6A6A6"/>
                          </a:solidFill>
                          <a:latin typeface="Calibri"/>
                          <a:ea typeface="Calibri"/>
                          <a:cs typeface="Times New Roman"/>
                        </a:rPr>
                        <a:t>X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305" marR="0" marT="1841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A6A6A6"/>
                          </a:solidFill>
                          <a:latin typeface="Calibri"/>
                          <a:ea typeface="Calibri"/>
                          <a:cs typeface="Times New Roman"/>
                        </a:rPr>
                        <a:t>X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305" marR="0" marT="1841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A6A6A6"/>
                          </a:solidFill>
                          <a:latin typeface="Calibri"/>
                          <a:ea typeface="Calibri"/>
                          <a:cs typeface="Times New Roman"/>
                        </a:rPr>
                        <a:t>X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305" marR="0" marT="1841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A6A6A6"/>
                          </a:solidFill>
                          <a:latin typeface="Calibri"/>
                          <a:ea typeface="Calibri"/>
                          <a:cs typeface="Times New Roman"/>
                        </a:rPr>
                        <a:t>X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305" marR="0" marT="1841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A6A6A6"/>
                          </a:solidFill>
                          <a:latin typeface="Calibri"/>
                          <a:ea typeface="Calibri"/>
                          <a:cs typeface="Times New Roman"/>
                        </a:rPr>
                        <a:t>X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305" marR="0" marT="1841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6A6A6"/>
                    </a:solidFill>
                  </a:tcPr>
                </a:tc>
              </a:tr>
              <a:tr h="306034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A6A6A6"/>
                          </a:solidFill>
                          <a:latin typeface="Calibri"/>
                          <a:ea typeface="Calibri"/>
                          <a:cs typeface="Times New Roman"/>
                        </a:rPr>
                        <a:t>X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305" marR="0" marT="1841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A6A6A6"/>
                          </a:solidFill>
                          <a:latin typeface="Calibri"/>
                          <a:ea typeface="Calibri"/>
                          <a:cs typeface="Times New Roman"/>
                        </a:rPr>
                        <a:t>X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305" marR="0" marT="1841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A6A6A6"/>
                          </a:solidFill>
                          <a:latin typeface="Calibri"/>
                          <a:ea typeface="Calibri"/>
                          <a:cs typeface="Times New Roman"/>
                        </a:rPr>
                        <a:t>X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305" marR="0" marT="1841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A6A6A6"/>
                          </a:solidFill>
                          <a:latin typeface="Calibri"/>
                          <a:ea typeface="Calibri"/>
                          <a:cs typeface="Times New Roman"/>
                        </a:rPr>
                        <a:t>X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305" marR="0" marT="1841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A6A6A6"/>
                          </a:solidFill>
                          <a:latin typeface="Calibri"/>
                          <a:ea typeface="Calibri"/>
                          <a:cs typeface="Times New Roman"/>
                        </a:rPr>
                        <a:t>X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305" marR="0" marT="1841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A6A6A6"/>
                          </a:solidFill>
                          <a:latin typeface="Calibri"/>
                          <a:ea typeface="Calibri"/>
                          <a:cs typeface="Times New Roman"/>
                        </a:rPr>
                        <a:t>X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305" marR="0" marT="1841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rgbClr val="A6A6A6"/>
                          </a:solidFill>
                          <a:latin typeface="Calibri"/>
                          <a:ea typeface="Calibri"/>
                          <a:cs typeface="Times New Roman"/>
                        </a:rPr>
                        <a:t>X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305" marR="0" marT="1841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rgbClr val="A6A6A6"/>
                          </a:solidFill>
                          <a:latin typeface="Calibri"/>
                          <a:ea typeface="Calibri"/>
                          <a:cs typeface="Times New Roman"/>
                        </a:rPr>
                        <a:t>X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305" marR="0" marT="1841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A6A6A6"/>
                          </a:solidFill>
                          <a:latin typeface="Calibri"/>
                          <a:ea typeface="Calibri"/>
                          <a:cs typeface="Times New Roman"/>
                        </a:rPr>
                        <a:t>X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305" marR="0" marT="1841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A6A6A6"/>
                          </a:solidFill>
                          <a:latin typeface="Calibri"/>
                          <a:ea typeface="Calibri"/>
                          <a:cs typeface="Times New Roman"/>
                        </a:rPr>
                        <a:t>X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305" marR="0" marT="1841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A6A6A6"/>
                          </a:solidFill>
                          <a:latin typeface="Calibri"/>
                          <a:ea typeface="Calibri"/>
                          <a:cs typeface="Times New Roman"/>
                        </a:rPr>
                        <a:t>X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305" marR="0" marT="1841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A6A6A6"/>
                          </a:solidFill>
                          <a:latin typeface="Calibri"/>
                          <a:ea typeface="Calibri"/>
                          <a:cs typeface="Times New Roman"/>
                        </a:rPr>
                        <a:t>X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305" marR="0" marT="1841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A6A6A6"/>
                          </a:solidFill>
                          <a:latin typeface="Calibri"/>
                          <a:ea typeface="Calibri"/>
                          <a:cs typeface="Times New Roman"/>
                        </a:rPr>
                        <a:t>X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305" marR="0" marT="1841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6A6A6"/>
                    </a:solidFill>
                  </a:tcPr>
                </a:tc>
              </a:tr>
              <a:tr h="306034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A6A6A6"/>
                          </a:solidFill>
                          <a:latin typeface="Calibri"/>
                          <a:ea typeface="Calibri"/>
                          <a:cs typeface="Times New Roman"/>
                        </a:rPr>
                        <a:t>X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305" marR="0" marT="1841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A6A6A6"/>
                          </a:solidFill>
                          <a:latin typeface="Calibri"/>
                          <a:ea typeface="Calibri"/>
                          <a:cs typeface="Times New Roman"/>
                        </a:rPr>
                        <a:t>X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305" marR="0" marT="1841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A6A6A6"/>
                          </a:solidFill>
                          <a:latin typeface="Calibri"/>
                          <a:ea typeface="Calibri"/>
                          <a:cs typeface="Times New Roman"/>
                        </a:rPr>
                        <a:t>X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305" marR="0" marT="1841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A6A6A6"/>
                          </a:solidFill>
                          <a:latin typeface="Calibri"/>
                          <a:ea typeface="Calibri"/>
                          <a:cs typeface="Times New Roman"/>
                        </a:rPr>
                        <a:t>X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305" marR="0" marT="1841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A6A6A6"/>
                          </a:solidFill>
                          <a:latin typeface="Calibri"/>
                          <a:ea typeface="Calibri"/>
                          <a:cs typeface="Times New Roman"/>
                        </a:rPr>
                        <a:t>X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305" marR="0" marT="1841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A6A6A6"/>
                          </a:solidFill>
                          <a:latin typeface="Calibri"/>
                          <a:ea typeface="Calibri"/>
                          <a:cs typeface="Times New Roman"/>
                        </a:rPr>
                        <a:t>X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305" marR="0" marT="1841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A6A6A6"/>
                          </a:solidFill>
                          <a:latin typeface="Calibri"/>
                          <a:ea typeface="Calibri"/>
                          <a:cs typeface="Times New Roman"/>
                        </a:rPr>
                        <a:t>X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305" marR="0" marT="1841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A6A6A6"/>
                          </a:solidFill>
                          <a:latin typeface="Calibri"/>
                          <a:ea typeface="Calibri"/>
                          <a:cs typeface="Times New Roman"/>
                        </a:rPr>
                        <a:t>X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305" marR="0" marT="18415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 baseline="30000" dirty="0">
                          <a:latin typeface="Calibri"/>
                          <a:ea typeface="Calibri"/>
                          <a:cs typeface="Times New Roman"/>
                        </a:rPr>
                        <a:t>1</a:t>
                      </a:r>
                      <a:r>
                        <a:rPr lang="en-US" sz="1600" b="1" dirty="0"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305" marR="0" marT="1841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A6A6A6"/>
                          </a:solidFill>
                          <a:latin typeface="Calibri"/>
                          <a:ea typeface="Calibri"/>
                          <a:cs typeface="Times New Roman"/>
                        </a:rPr>
                        <a:t>X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305" marR="0" marT="1841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A6A6A6"/>
                          </a:solidFill>
                          <a:latin typeface="Calibri"/>
                          <a:ea typeface="Calibri"/>
                          <a:cs typeface="Times New Roman"/>
                        </a:rPr>
                        <a:t>X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305" marR="0" marT="1841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A6A6A6"/>
                          </a:solidFill>
                          <a:latin typeface="Calibri"/>
                          <a:ea typeface="Calibri"/>
                          <a:cs typeface="Times New Roman"/>
                        </a:rPr>
                        <a:t>X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305" marR="0" marT="1841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A6A6A6"/>
                          </a:solidFill>
                          <a:latin typeface="Calibri"/>
                          <a:ea typeface="Calibri"/>
                          <a:cs typeface="Times New Roman"/>
                        </a:rPr>
                        <a:t>X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305" marR="0" marT="1841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6A6A6"/>
                    </a:solidFill>
                  </a:tcPr>
                </a:tc>
              </a:tr>
              <a:tr h="306034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A6A6A6"/>
                          </a:solidFill>
                          <a:latin typeface="Calibri"/>
                          <a:ea typeface="Calibri"/>
                          <a:cs typeface="Times New Roman"/>
                        </a:rPr>
                        <a:t>X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305" marR="0" marT="1841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A6A6A6"/>
                          </a:solidFill>
                          <a:latin typeface="Calibri"/>
                          <a:ea typeface="Calibri"/>
                          <a:cs typeface="Times New Roman"/>
                        </a:rPr>
                        <a:t>X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305" marR="0" marT="1841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A6A6A6"/>
                          </a:solidFill>
                          <a:latin typeface="Calibri"/>
                          <a:ea typeface="Calibri"/>
                          <a:cs typeface="Times New Roman"/>
                        </a:rPr>
                        <a:t>X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305" marR="0" marT="1841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A6A6A6"/>
                          </a:solidFill>
                          <a:latin typeface="Calibri"/>
                          <a:ea typeface="Calibri"/>
                          <a:cs typeface="Times New Roman"/>
                        </a:rPr>
                        <a:t>X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305" marR="0" marT="1841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A6A6A6"/>
                          </a:solidFill>
                          <a:latin typeface="Calibri"/>
                          <a:ea typeface="Calibri"/>
                          <a:cs typeface="Times New Roman"/>
                        </a:rPr>
                        <a:t>X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305" marR="0" marT="1841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A6A6A6"/>
                          </a:solidFill>
                          <a:latin typeface="Calibri"/>
                          <a:ea typeface="Calibri"/>
                          <a:cs typeface="Times New Roman"/>
                        </a:rPr>
                        <a:t>X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305" marR="0" marT="1841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A6A6A6"/>
                          </a:solidFill>
                          <a:latin typeface="Calibri"/>
                          <a:ea typeface="Calibri"/>
                          <a:cs typeface="Times New Roman"/>
                        </a:rPr>
                        <a:t>X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305" marR="0" marT="1841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A6A6A6"/>
                          </a:solidFill>
                          <a:latin typeface="Calibri"/>
                          <a:ea typeface="Calibri"/>
                          <a:cs typeface="Times New Roman"/>
                        </a:rPr>
                        <a:t>X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305" marR="0" marT="18415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100" dirty="0">
                        <a:solidFill>
                          <a:srgbClr val="00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7305" marR="0" marT="1841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A6A6A6"/>
                          </a:solidFill>
                          <a:latin typeface="Calibri"/>
                          <a:ea typeface="Calibri"/>
                          <a:cs typeface="Times New Roman"/>
                        </a:rPr>
                        <a:t>X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305" marR="0" marT="1841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rgbClr val="A6A6A6"/>
                          </a:solidFill>
                          <a:latin typeface="Calibri"/>
                          <a:ea typeface="Calibri"/>
                          <a:cs typeface="Times New Roman"/>
                        </a:rPr>
                        <a:t>X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305" marR="0" marT="1841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A6A6A6"/>
                          </a:solidFill>
                          <a:latin typeface="Calibri"/>
                          <a:ea typeface="Calibri"/>
                          <a:cs typeface="Times New Roman"/>
                        </a:rPr>
                        <a:t>X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305" marR="0" marT="1841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A6A6A6"/>
                          </a:solidFill>
                          <a:latin typeface="Calibri"/>
                          <a:ea typeface="Calibri"/>
                          <a:cs typeface="Times New Roman"/>
                        </a:rPr>
                        <a:t>X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305" marR="0" marT="1841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6A6A6"/>
                    </a:solidFill>
                  </a:tcPr>
                </a:tc>
              </a:tr>
              <a:tr h="306034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A6A6A6"/>
                          </a:solidFill>
                          <a:latin typeface="Calibri"/>
                          <a:ea typeface="Calibri"/>
                          <a:cs typeface="Times New Roman"/>
                        </a:rPr>
                        <a:t>X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305" marR="0" marT="1841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A6A6A6"/>
                          </a:solidFill>
                          <a:latin typeface="Calibri"/>
                          <a:ea typeface="Calibri"/>
                          <a:cs typeface="Times New Roman"/>
                        </a:rPr>
                        <a:t>X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305" marR="0" marT="18415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 baseline="30000" dirty="0">
                          <a:latin typeface="Calibri"/>
                          <a:ea typeface="Calibri"/>
                          <a:cs typeface="Times New Roman"/>
                        </a:rPr>
                        <a:t>2</a:t>
                      </a:r>
                      <a:r>
                        <a:rPr lang="en-US" sz="1600" b="1" dirty="0"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305" marR="0" marT="1841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100">
                        <a:solidFill>
                          <a:srgbClr val="00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7305" marR="0" marT="1841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100">
                        <a:solidFill>
                          <a:srgbClr val="00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7305" marR="0" marT="1841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100">
                        <a:solidFill>
                          <a:srgbClr val="00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7305" marR="0" marT="1841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100">
                        <a:solidFill>
                          <a:srgbClr val="00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7305" marR="0" marT="1841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100">
                        <a:solidFill>
                          <a:srgbClr val="00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7305" marR="0" marT="1841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100">
                        <a:solidFill>
                          <a:srgbClr val="00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7305" marR="0" marT="1841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100" dirty="0">
                        <a:solidFill>
                          <a:srgbClr val="00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7305" marR="0" marT="1841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A6A6A6"/>
                          </a:solidFill>
                          <a:latin typeface="Calibri"/>
                          <a:ea typeface="Calibri"/>
                          <a:cs typeface="Times New Roman"/>
                        </a:rPr>
                        <a:t>X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305" marR="0" marT="1841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rgbClr val="A6A6A6"/>
                          </a:solidFill>
                          <a:latin typeface="Calibri"/>
                          <a:ea typeface="Calibri"/>
                          <a:cs typeface="Times New Roman"/>
                        </a:rPr>
                        <a:t>X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305" marR="0" marT="1841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A6A6A6"/>
                          </a:solidFill>
                          <a:latin typeface="Calibri"/>
                          <a:ea typeface="Calibri"/>
                          <a:cs typeface="Times New Roman"/>
                        </a:rPr>
                        <a:t>X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305" marR="0" marT="1841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6A6A6"/>
                    </a:solidFill>
                  </a:tcPr>
                </a:tc>
              </a:tr>
              <a:tr h="306034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A6A6A6"/>
                          </a:solidFill>
                          <a:latin typeface="Calibri"/>
                          <a:ea typeface="Calibri"/>
                          <a:cs typeface="Times New Roman"/>
                        </a:rPr>
                        <a:t>X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305" marR="0" marT="1841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A6A6A6"/>
                          </a:solidFill>
                          <a:latin typeface="Calibri"/>
                          <a:ea typeface="Calibri"/>
                          <a:cs typeface="Times New Roman"/>
                        </a:rPr>
                        <a:t>X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305" marR="0" marT="1841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A6A6A6"/>
                          </a:solidFill>
                          <a:latin typeface="Calibri"/>
                          <a:ea typeface="Calibri"/>
                          <a:cs typeface="Times New Roman"/>
                        </a:rPr>
                        <a:t>X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305" marR="0" marT="18415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A6A6A6"/>
                          </a:solidFill>
                          <a:latin typeface="Calibri"/>
                          <a:ea typeface="Calibri"/>
                          <a:cs typeface="Times New Roman"/>
                        </a:rPr>
                        <a:t>X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305" marR="0" marT="18415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A6A6A6"/>
                          </a:solidFill>
                          <a:latin typeface="Calibri"/>
                          <a:ea typeface="Calibri"/>
                          <a:cs typeface="Times New Roman"/>
                        </a:rPr>
                        <a:t>X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305" marR="0" marT="18415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A6A6A6"/>
                          </a:solidFill>
                          <a:latin typeface="Calibri"/>
                          <a:ea typeface="Calibri"/>
                          <a:cs typeface="Times New Roman"/>
                        </a:rPr>
                        <a:t>X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305" marR="0" marT="18415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A6A6A6"/>
                          </a:solidFill>
                          <a:latin typeface="Calibri"/>
                          <a:ea typeface="Calibri"/>
                          <a:cs typeface="Times New Roman"/>
                        </a:rPr>
                        <a:t>X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305" marR="0" marT="18415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A6A6A6"/>
                          </a:solidFill>
                          <a:latin typeface="Calibri"/>
                          <a:ea typeface="Calibri"/>
                          <a:cs typeface="Times New Roman"/>
                        </a:rPr>
                        <a:t>X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305" marR="0" marT="18415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100">
                        <a:solidFill>
                          <a:srgbClr val="00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7305" marR="0" marT="1841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rgbClr val="A6A6A6"/>
                          </a:solidFill>
                          <a:latin typeface="Calibri"/>
                          <a:ea typeface="Calibri"/>
                          <a:cs typeface="Times New Roman"/>
                        </a:rPr>
                        <a:t>X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305" marR="0" marT="1841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A6A6A6"/>
                          </a:solidFill>
                          <a:latin typeface="Calibri"/>
                          <a:ea typeface="Calibri"/>
                          <a:cs typeface="Times New Roman"/>
                        </a:rPr>
                        <a:t>X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305" marR="0" marT="1841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A6A6A6"/>
                          </a:solidFill>
                          <a:latin typeface="Calibri"/>
                          <a:ea typeface="Calibri"/>
                          <a:cs typeface="Times New Roman"/>
                        </a:rPr>
                        <a:t>X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305" marR="0" marT="1841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A6A6A6"/>
                          </a:solidFill>
                          <a:latin typeface="Calibri"/>
                          <a:ea typeface="Calibri"/>
                          <a:cs typeface="Times New Roman"/>
                        </a:rPr>
                        <a:t>X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305" marR="0" marT="1841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6A6A6"/>
                    </a:solidFill>
                  </a:tcPr>
                </a:tc>
              </a:tr>
              <a:tr h="306034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A6A6A6"/>
                          </a:solidFill>
                          <a:latin typeface="Calibri"/>
                          <a:ea typeface="Calibri"/>
                          <a:cs typeface="Times New Roman"/>
                        </a:rPr>
                        <a:t>X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305" marR="0" marT="1841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A6A6A6"/>
                          </a:solidFill>
                          <a:latin typeface="Calibri"/>
                          <a:ea typeface="Calibri"/>
                          <a:cs typeface="Times New Roman"/>
                        </a:rPr>
                        <a:t>X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305" marR="0" marT="1841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A6A6A6"/>
                          </a:solidFill>
                          <a:latin typeface="Calibri"/>
                          <a:ea typeface="Calibri"/>
                          <a:cs typeface="Times New Roman"/>
                        </a:rPr>
                        <a:t>X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305" marR="0" marT="18415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 baseline="30000" dirty="0">
                          <a:latin typeface="Calibri"/>
                          <a:ea typeface="Calibri"/>
                          <a:cs typeface="Times New Roman"/>
                        </a:rPr>
                        <a:t>3</a:t>
                      </a:r>
                      <a:r>
                        <a:rPr lang="en-US" sz="1600" b="1" dirty="0"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305" marR="0" marT="1841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100">
                        <a:solidFill>
                          <a:srgbClr val="00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7305" marR="0" marT="1841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100">
                        <a:solidFill>
                          <a:srgbClr val="00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7305" marR="0" marT="1841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 baseline="30000" dirty="0">
                          <a:latin typeface="Calibri"/>
                          <a:ea typeface="Calibri"/>
                          <a:cs typeface="Times New Roman"/>
                        </a:rPr>
                        <a:t>4</a:t>
                      </a:r>
                      <a:r>
                        <a:rPr lang="en-US" sz="1600" b="1" dirty="0"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305" marR="0" marT="1841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100">
                        <a:solidFill>
                          <a:srgbClr val="00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7305" marR="0" marT="1841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100">
                        <a:solidFill>
                          <a:srgbClr val="00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7305" marR="0" marT="1841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A6A6A6"/>
                          </a:solidFill>
                          <a:latin typeface="Calibri"/>
                          <a:ea typeface="Calibri"/>
                          <a:cs typeface="Times New Roman"/>
                        </a:rPr>
                        <a:t>X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305" marR="0" marT="1841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rgbClr val="A6A6A6"/>
                          </a:solidFill>
                          <a:latin typeface="Calibri"/>
                          <a:ea typeface="Calibri"/>
                          <a:cs typeface="Times New Roman"/>
                        </a:rPr>
                        <a:t>X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305" marR="0" marT="1841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A6A6A6"/>
                          </a:solidFill>
                          <a:latin typeface="Calibri"/>
                          <a:ea typeface="Calibri"/>
                          <a:cs typeface="Times New Roman"/>
                        </a:rPr>
                        <a:t>X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305" marR="0" marT="1841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A6A6A6"/>
                          </a:solidFill>
                          <a:latin typeface="Calibri"/>
                          <a:ea typeface="Calibri"/>
                          <a:cs typeface="Times New Roman"/>
                        </a:rPr>
                        <a:t>X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305" marR="0" marT="1841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6A6A6"/>
                    </a:solidFill>
                  </a:tcPr>
                </a:tc>
              </a:tr>
              <a:tr h="306034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A6A6A6"/>
                          </a:solidFill>
                          <a:latin typeface="Calibri"/>
                          <a:ea typeface="Calibri"/>
                          <a:cs typeface="Times New Roman"/>
                        </a:rPr>
                        <a:t>X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305" marR="0" marT="1841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A6A6A6"/>
                          </a:solidFill>
                          <a:latin typeface="Calibri"/>
                          <a:ea typeface="Calibri"/>
                          <a:cs typeface="Times New Roman"/>
                        </a:rPr>
                        <a:t>X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305" marR="0" marT="1841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A6A6A6"/>
                          </a:solidFill>
                          <a:latin typeface="Calibri"/>
                          <a:ea typeface="Calibri"/>
                          <a:cs typeface="Times New Roman"/>
                        </a:rPr>
                        <a:t>X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305" marR="0" marT="18415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100">
                        <a:solidFill>
                          <a:srgbClr val="00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7305" marR="0" marT="1841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A6A6A6"/>
                          </a:solidFill>
                          <a:latin typeface="Calibri"/>
                          <a:ea typeface="Calibri"/>
                          <a:cs typeface="Times New Roman"/>
                        </a:rPr>
                        <a:t>X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305" marR="0" marT="1841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A6A6A6"/>
                          </a:solidFill>
                          <a:latin typeface="Calibri"/>
                          <a:ea typeface="Calibri"/>
                          <a:cs typeface="Times New Roman"/>
                        </a:rPr>
                        <a:t>X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305" marR="0" marT="18415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100">
                        <a:solidFill>
                          <a:srgbClr val="00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7305" marR="0" marT="1841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A6A6A6"/>
                          </a:solidFill>
                          <a:latin typeface="Calibri"/>
                          <a:ea typeface="Calibri"/>
                          <a:cs typeface="Times New Roman"/>
                        </a:rPr>
                        <a:t>X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305" marR="0" marT="1841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A6A6A6"/>
                          </a:solidFill>
                          <a:latin typeface="Calibri"/>
                          <a:ea typeface="Calibri"/>
                          <a:cs typeface="Times New Roman"/>
                        </a:rPr>
                        <a:t>X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305" marR="0" marT="18415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A6A6A6"/>
                          </a:solidFill>
                          <a:latin typeface="Calibri"/>
                          <a:ea typeface="Calibri"/>
                          <a:cs typeface="Times New Roman"/>
                        </a:rPr>
                        <a:t>X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305" marR="0" marT="1841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rgbClr val="A6A6A6"/>
                          </a:solidFill>
                          <a:latin typeface="Calibri"/>
                          <a:ea typeface="Calibri"/>
                          <a:cs typeface="Times New Roman"/>
                        </a:rPr>
                        <a:t>X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305" marR="0" marT="1841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A6A6A6"/>
                          </a:solidFill>
                          <a:latin typeface="Calibri"/>
                          <a:ea typeface="Calibri"/>
                          <a:cs typeface="Times New Roman"/>
                        </a:rPr>
                        <a:t>X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305" marR="0" marT="1841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A6A6A6"/>
                          </a:solidFill>
                          <a:latin typeface="Calibri"/>
                          <a:ea typeface="Calibri"/>
                          <a:cs typeface="Times New Roman"/>
                        </a:rPr>
                        <a:t>X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305" marR="0" marT="1841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6A6A6"/>
                    </a:solidFill>
                  </a:tcPr>
                </a:tc>
              </a:tr>
              <a:tr h="306034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A6A6A6"/>
                          </a:solidFill>
                          <a:latin typeface="Calibri"/>
                          <a:ea typeface="Calibri"/>
                          <a:cs typeface="Times New Roman"/>
                        </a:rPr>
                        <a:t>X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305" marR="0" marT="1841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A6A6A6"/>
                          </a:solidFill>
                          <a:latin typeface="Calibri"/>
                          <a:ea typeface="Calibri"/>
                          <a:cs typeface="Times New Roman"/>
                        </a:rPr>
                        <a:t>X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305" marR="0" marT="1841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A6A6A6"/>
                          </a:solidFill>
                          <a:latin typeface="Calibri"/>
                          <a:ea typeface="Calibri"/>
                          <a:cs typeface="Times New Roman"/>
                        </a:rPr>
                        <a:t>X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305" marR="0" marT="18415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100">
                        <a:solidFill>
                          <a:srgbClr val="00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7305" marR="0" marT="1841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A6A6A6"/>
                          </a:solidFill>
                          <a:latin typeface="Calibri"/>
                          <a:ea typeface="Calibri"/>
                          <a:cs typeface="Times New Roman"/>
                        </a:rPr>
                        <a:t>X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305" marR="0" marT="1841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 baseline="30000" dirty="0">
                          <a:latin typeface="Calibri"/>
                          <a:ea typeface="Calibri"/>
                          <a:cs typeface="Times New Roman"/>
                        </a:rPr>
                        <a:t>5</a:t>
                      </a:r>
                      <a:r>
                        <a:rPr lang="en-US" sz="1600" b="1" dirty="0"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305" marR="0" marT="1841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100">
                        <a:solidFill>
                          <a:srgbClr val="00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7305" marR="0" marT="1841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100">
                        <a:solidFill>
                          <a:srgbClr val="00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7305" marR="0" marT="1841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100">
                        <a:solidFill>
                          <a:srgbClr val="00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7305" marR="0" marT="1841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100">
                        <a:solidFill>
                          <a:srgbClr val="00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7305" marR="0" marT="1841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100" dirty="0">
                        <a:solidFill>
                          <a:srgbClr val="00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7305" marR="0" marT="1841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rgbClr val="A6A6A6"/>
                          </a:solidFill>
                          <a:latin typeface="Calibri"/>
                          <a:ea typeface="Calibri"/>
                          <a:cs typeface="Times New Roman"/>
                        </a:rPr>
                        <a:t>X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305" marR="0" marT="1841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A6A6A6"/>
                          </a:solidFill>
                          <a:latin typeface="Calibri"/>
                          <a:ea typeface="Calibri"/>
                          <a:cs typeface="Times New Roman"/>
                        </a:rPr>
                        <a:t>X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305" marR="0" marT="1841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6A6A6"/>
                    </a:solidFill>
                  </a:tcPr>
                </a:tc>
              </a:tr>
              <a:tr h="306034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A6A6A6"/>
                          </a:solidFill>
                          <a:latin typeface="Calibri"/>
                          <a:ea typeface="Calibri"/>
                          <a:cs typeface="Times New Roman"/>
                        </a:rPr>
                        <a:t>X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305" marR="0" marT="1841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A6A6A6"/>
                          </a:solidFill>
                          <a:latin typeface="Calibri"/>
                          <a:ea typeface="Calibri"/>
                          <a:cs typeface="Times New Roman"/>
                        </a:rPr>
                        <a:t>X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305" marR="0" marT="1841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A6A6A6"/>
                          </a:solidFill>
                          <a:latin typeface="Calibri"/>
                          <a:ea typeface="Calibri"/>
                          <a:cs typeface="Times New Roman"/>
                        </a:rPr>
                        <a:t>X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305" marR="0" marT="18415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100">
                        <a:solidFill>
                          <a:srgbClr val="00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7305" marR="0" marT="1841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A6A6A6"/>
                          </a:solidFill>
                          <a:latin typeface="Calibri"/>
                          <a:ea typeface="Calibri"/>
                          <a:cs typeface="Times New Roman"/>
                        </a:rPr>
                        <a:t>X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305" marR="0" marT="1841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A6A6A6"/>
                          </a:solidFill>
                          <a:latin typeface="Calibri"/>
                          <a:ea typeface="Calibri"/>
                          <a:cs typeface="Times New Roman"/>
                        </a:rPr>
                        <a:t>X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305" marR="0" marT="18415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100">
                        <a:solidFill>
                          <a:srgbClr val="00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7305" marR="0" marT="1841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A6A6A6"/>
                          </a:solidFill>
                          <a:latin typeface="Calibri"/>
                          <a:ea typeface="Calibri"/>
                          <a:cs typeface="Times New Roman"/>
                        </a:rPr>
                        <a:t>X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305" marR="0" marT="1841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A6A6A6"/>
                          </a:solidFill>
                          <a:latin typeface="Calibri"/>
                          <a:ea typeface="Calibri"/>
                          <a:cs typeface="Times New Roman"/>
                        </a:rPr>
                        <a:t>X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305" marR="0" marT="18415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A6A6A6"/>
                          </a:solidFill>
                          <a:latin typeface="Calibri"/>
                          <a:ea typeface="Calibri"/>
                          <a:cs typeface="Times New Roman"/>
                        </a:rPr>
                        <a:t>X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305" marR="0" marT="18415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A6A6A6"/>
                          </a:solidFill>
                          <a:latin typeface="Calibri"/>
                          <a:ea typeface="Calibri"/>
                          <a:cs typeface="Times New Roman"/>
                        </a:rPr>
                        <a:t>X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305" marR="0" marT="18415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rgbClr val="A6A6A6"/>
                          </a:solidFill>
                          <a:latin typeface="Calibri"/>
                          <a:ea typeface="Calibri"/>
                          <a:cs typeface="Times New Roman"/>
                        </a:rPr>
                        <a:t>X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305" marR="0" marT="1841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A6A6A6"/>
                          </a:solidFill>
                          <a:latin typeface="Calibri"/>
                          <a:ea typeface="Calibri"/>
                          <a:cs typeface="Times New Roman"/>
                        </a:rPr>
                        <a:t>X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305" marR="0" marT="1841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6A6A6"/>
                    </a:solidFill>
                  </a:tcPr>
                </a:tc>
              </a:tr>
              <a:tr h="306034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 baseline="30000" dirty="0">
                          <a:latin typeface="Calibri"/>
                          <a:ea typeface="Calibri"/>
                          <a:cs typeface="Times New Roman"/>
                        </a:rPr>
                        <a:t>6</a:t>
                      </a:r>
                      <a:r>
                        <a:rPr lang="en-US" sz="1600" b="1" dirty="0"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305" marR="0" marT="1841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100">
                        <a:solidFill>
                          <a:srgbClr val="00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7305" marR="0" marT="1841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100">
                        <a:solidFill>
                          <a:srgbClr val="00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7305" marR="0" marT="1841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100">
                        <a:solidFill>
                          <a:srgbClr val="00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7305" marR="0" marT="1841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100">
                        <a:solidFill>
                          <a:srgbClr val="00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7305" marR="0" marT="1841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100">
                        <a:solidFill>
                          <a:srgbClr val="00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7305" marR="0" marT="1841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100">
                        <a:solidFill>
                          <a:srgbClr val="00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7305" marR="0" marT="18415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A6A6A6"/>
                          </a:solidFill>
                          <a:latin typeface="Calibri"/>
                          <a:ea typeface="Calibri"/>
                          <a:cs typeface="Times New Roman"/>
                        </a:rPr>
                        <a:t>X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305" marR="0" marT="1841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A6A6A6"/>
                          </a:solidFill>
                          <a:latin typeface="Calibri"/>
                          <a:ea typeface="Calibri"/>
                          <a:cs typeface="Times New Roman"/>
                        </a:rPr>
                        <a:t>X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305" marR="0" marT="1841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A6A6A6"/>
                          </a:solidFill>
                          <a:latin typeface="Calibri"/>
                          <a:ea typeface="Calibri"/>
                          <a:cs typeface="Times New Roman"/>
                        </a:rPr>
                        <a:t>X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305" marR="0" marT="1841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A6A6A6"/>
                          </a:solidFill>
                          <a:latin typeface="Calibri"/>
                          <a:ea typeface="Calibri"/>
                          <a:cs typeface="Times New Roman"/>
                        </a:rPr>
                        <a:t>X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305" marR="0" marT="1841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rgbClr val="A6A6A6"/>
                          </a:solidFill>
                          <a:latin typeface="Calibri"/>
                          <a:ea typeface="Calibri"/>
                          <a:cs typeface="Times New Roman"/>
                        </a:rPr>
                        <a:t>X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305" marR="0" marT="1841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A6A6A6"/>
                          </a:solidFill>
                          <a:latin typeface="Calibri"/>
                          <a:ea typeface="Calibri"/>
                          <a:cs typeface="Times New Roman"/>
                        </a:rPr>
                        <a:t>X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305" marR="0" marT="1841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6A6A6"/>
                    </a:solidFill>
                  </a:tcPr>
                </a:tc>
              </a:tr>
              <a:tr h="306034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A6A6A6"/>
                          </a:solidFill>
                          <a:latin typeface="Calibri"/>
                          <a:ea typeface="Calibri"/>
                          <a:cs typeface="Times New Roman"/>
                        </a:rPr>
                        <a:t>X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305" marR="0" marT="18415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A6A6A6"/>
                          </a:solidFill>
                          <a:latin typeface="Calibri"/>
                          <a:ea typeface="Calibri"/>
                          <a:cs typeface="Times New Roman"/>
                        </a:rPr>
                        <a:t>X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305" marR="0" marT="18415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A6A6A6"/>
                          </a:solidFill>
                          <a:latin typeface="Calibri"/>
                          <a:ea typeface="Calibri"/>
                          <a:cs typeface="Times New Roman"/>
                        </a:rPr>
                        <a:t>X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305" marR="0" marT="18415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A6A6A6"/>
                          </a:solidFill>
                          <a:latin typeface="Calibri"/>
                          <a:ea typeface="Calibri"/>
                          <a:cs typeface="Times New Roman"/>
                        </a:rPr>
                        <a:t>X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305" marR="0" marT="18415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A6A6A6"/>
                          </a:solidFill>
                          <a:latin typeface="Calibri"/>
                          <a:ea typeface="Calibri"/>
                          <a:cs typeface="Times New Roman"/>
                        </a:rPr>
                        <a:t>X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305" marR="0" marT="18415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A6A6A6"/>
                          </a:solidFill>
                          <a:latin typeface="Calibri"/>
                          <a:ea typeface="Calibri"/>
                          <a:cs typeface="Times New Roman"/>
                        </a:rPr>
                        <a:t>X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305" marR="0" marT="18415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100">
                        <a:solidFill>
                          <a:srgbClr val="00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7305" marR="0" marT="1841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A6A6A6"/>
                          </a:solidFill>
                          <a:latin typeface="Calibri"/>
                          <a:ea typeface="Calibri"/>
                          <a:cs typeface="Times New Roman"/>
                        </a:rPr>
                        <a:t>X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305" marR="0" marT="1841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A6A6A6"/>
                          </a:solidFill>
                          <a:latin typeface="Calibri"/>
                          <a:ea typeface="Calibri"/>
                          <a:cs typeface="Times New Roman"/>
                        </a:rPr>
                        <a:t>X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305" marR="0" marT="1841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A6A6A6"/>
                          </a:solidFill>
                          <a:latin typeface="Calibri"/>
                          <a:ea typeface="Calibri"/>
                          <a:cs typeface="Times New Roman"/>
                        </a:rPr>
                        <a:t>X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305" marR="0" marT="1841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A6A6A6"/>
                          </a:solidFill>
                          <a:latin typeface="Calibri"/>
                          <a:ea typeface="Calibri"/>
                          <a:cs typeface="Times New Roman"/>
                        </a:rPr>
                        <a:t>X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305" marR="0" marT="1841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rgbClr val="A6A6A6"/>
                          </a:solidFill>
                          <a:latin typeface="Calibri"/>
                          <a:ea typeface="Calibri"/>
                          <a:cs typeface="Times New Roman"/>
                        </a:rPr>
                        <a:t>X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305" marR="0" marT="1841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A6A6A6"/>
                          </a:solidFill>
                          <a:latin typeface="Calibri"/>
                          <a:ea typeface="Calibri"/>
                          <a:cs typeface="Times New Roman"/>
                        </a:rPr>
                        <a:t>X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305" marR="0" marT="1841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6A6A6"/>
                    </a:solidFill>
                  </a:tcPr>
                </a:tc>
              </a:tr>
              <a:tr h="306034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A6A6A6"/>
                          </a:solidFill>
                          <a:latin typeface="Calibri"/>
                          <a:ea typeface="Calibri"/>
                          <a:cs typeface="Times New Roman"/>
                        </a:rPr>
                        <a:t>X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305" marR="0" marT="1841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A6A6A6"/>
                          </a:solidFill>
                          <a:latin typeface="Calibri"/>
                          <a:ea typeface="Calibri"/>
                          <a:cs typeface="Times New Roman"/>
                        </a:rPr>
                        <a:t>X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305" marR="0" marT="1841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A6A6A6"/>
                          </a:solidFill>
                          <a:latin typeface="Calibri"/>
                          <a:ea typeface="Calibri"/>
                          <a:cs typeface="Times New Roman"/>
                        </a:rPr>
                        <a:t>X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305" marR="0" marT="1841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A6A6A6"/>
                          </a:solidFill>
                          <a:latin typeface="Calibri"/>
                          <a:ea typeface="Calibri"/>
                          <a:cs typeface="Times New Roman"/>
                        </a:rPr>
                        <a:t>X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305" marR="0" marT="1841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A6A6A6"/>
                          </a:solidFill>
                          <a:latin typeface="Calibri"/>
                          <a:ea typeface="Calibri"/>
                          <a:cs typeface="Times New Roman"/>
                        </a:rPr>
                        <a:t>X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305" marR="0" marT="1841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A6A6A6"/>
                          </a:solidFill>
                          <a:latin typeface="Calibri"/>
                          <a:ea typeface="Calibri"/>
                          <a:cs typeface="Times New Roman"/>
                        </a:rPr>
                        <a:t>X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305" marR="0" marT="18415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100">
                        <a:solidFill>
                          <a:srgbClr val="00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7305" marR="0" marT="1841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A6A6A6"/>
                          </a:solidFill>
                          <a:latin typeface="Calibri"/>
                          <a:ea typeface="Calibri"/>
                          <a:cs typeface="Times New Roman"/>
                        </a:rPr>
                        <a:t>X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305" marR="0" marT="1841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A6A6A6"/>
                          </a:solidFill>
                          <a:latin typeface="Calibri"/>
                          <a:ea typeface="Calibri"/>
                          <a:cs typeface="Times New Roman"/>
                        </a:rPr>
                        <a:t>X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305" marR="0" marT="1841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A6A6A6"/>
                          </a:solidFill>
                          <a:latin typeface="Calibri"/>
                          <a:ea typeface="Calibri"/>
                          <a:cs typeface="Times New Roman"/>
                        </a:rPr>
                        <a:t>X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305" marR="0" marT="1841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A6A6A6"/>
                          </a:solidFill>
                          <a:latin typeface="Calibri"/>
                          <a:ea typeface="Calibri"/>
                          <a:cs typeface="Times New Roman"/>
                        </a:rPr>
                        <a:t>X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305" marR="0" marT="1841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rgbClr val="A6A6A6"/>
                          </a:solidFill>
                          <a:latin typeface="Calibri"/>
                          <a:ea typeface="Calibri"/>
                          <a:cs typeface="Times New Roman"/>
                        </a:rPr>
                        <a:t>X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305" marR="0" marT="1841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A6A6A6"/>
                          </a:solidFill>
                          <a:latin typeface="Calibri"/>
                          <a:ea typeface="Calibri"/>
                          <a:cs typeface="Times New Roman"/>
                        </a:rPr>
                        <a:t>X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305" marR="0" marT="1841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6A6A6"/>
                    </a:solidFill>
                  </a:tcPr>
                </a:tc>
              </a:tr>
              <a:tr h="306034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A6A6A6"/>
                          </a:solidFill>
                          <a:latin typeface="Calibri"/>
                          <a:ea typeface="Calibri"/>
                          <a:cs typeface="Times New Roman"/>
                        </a:rPr>
                        <a:t>X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305" marR="0" marT="1841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A6A6A6"/>
                          </a:solidFill>
                          <a:latin typeface="Calibri"/>
                          <a:ea typeface="Calibri"/>
                          <a:cs typeface="Times New Roman"/>
                        </a:rPr>
                        <a:t>X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305" marR="0" marT="1841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A6A6A6"/>
                          </a:solidFill>
                          <a:latin typeface="Calibri"/>
                          <a:ea typeface="Calibri"/>
                          <a:cs typeface="Times New Roman"/>
                        </a:rPr>
                        <a:t>X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305" marR="0" marT="1841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A6A6A6"/>
                          </a:solidFill>
                          <a:latin typeface="Calibri"/>
                          <a:ea typeface="Calibri"/>
                          <a:cs typeface="Times New Roman"/>
                        </a:rPr>
                        <a:t>X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305" marR="0" marT="1841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A6A6A6"/>
                          </a:solidFill>
                          <a:latin typeface="Calibri"/>
                          <a:ea typeface="Calibri"/>
                          <a:cs typeface="Times New Roman"/>
                        </a:rPr>
                        <a:t>X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305" marR="0" marT="1841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A6A6A6"/>
                          </a:solidFill>
                          <a:latin typeface="Calibri"/>
                          <a:ea typeface="Calibri"/>
                          <a:cs typeface="Times New Roman"/>
                        </a:rPr>
                        <a:t>X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305" marR="0" marT="18415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100">
                        <a:solidFill>
                          <a:srgbClr val="00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7305" marR="0" marT="1841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A6A6A6"/>
                          </a:solidFill>
                          <a:latin typeface="Calibri"/>
                          <a:ea typeface="Calibri"/>
                          <a:cs typeface="Times New Roman"/>
                        </a:rPr>
                        <a:t>X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305" marR="0" marT="1841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A6A6A6"/>
                          </a:solidFill>
                          <a:latin typeface="Calibri"/>
                          <a:ea typeface="Calibri"/>
                          <a:cs typeface="Times New Roman"/>
                        </a:rPr>
                        <a:t>X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305" marR="0" marT="1841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A6A6A6"/>
                          </a:solidFill>
                          <a:latin typeface="Calibri"/>
                          <a:ea typeface="Calibri"/>
                          <a:cs typeface="Times New Roman"/>
                        </a:rPr>
                        <a:t>X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305" marR="0" marT="1841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A6A6A6"/>
                          </a:solidFill>
                          <a:latin typeface="Calibri"/>
                          <a:ea typeface="Calibri"/>
                          <a:cs typeface="Times New Roman"/>
                        </a:rPr>
                        <a:t>X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305" marR="0" marT="1841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rgbClr val="A6A6A6"/>
                          </a:solidFill>
                          <a:latin typeface="Calibri"/>
                          <a:ea typeface="Calibri"/>
                          <a:cs typeface="Times New Roman"/>
                        </a:rPr>
                        <a:t>X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305" marR="0" marT="1841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rgbClr val="A6A6A6"/>
                          </a:solidFill>
                          <a:latin typeface="Calibri"/>
                          <a:ea typeface="Calibri"/>
                          <a:cs typeface="Times New Roman"/>
                        </a:rPr>
                        <a:t>X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305" marR="0" marT="1841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6A6A6"/>
                    </a:solidFill>
                  </a:tcPr>
                </a:tc>
              </a:tr>
              <a:tr h="306034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A6A6A6"/>
                          </a:solidFill>
                          <a:latin typeface="Calibri"/>
                          <a:ea typeface="Calibri"/>
                          <a:cs typeface="Times New Roman"/>
                        </a:rPr>
                        <a:t>X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305" marR="0" marT="1841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A6A6A6"/>
                          </a:solidFill>
                          <a:latin typeface="Calibri"/>
                          <a:ea typeface="Calibri"/>
                          <a:cs typeface="Times New Roman"/>
                        </a:rPr>
                        <a:t>X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305" marR="0" marT="1841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A6A6A6"/>
                          </a:solidFill>
                          <a:latin typeface="Calibri"/>
                          <a:ea typeface="Calibri"/>
                          <a:cs typeface="Times New Roman"/>
                        </a:rPr>
                        <a:t>X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305" marR="0" marT="1841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A6A6A6"/>
                          </a:solidFill>
                          <a:latin typeface="Calibri"/>
                          <a:ea typeface="Calibri"/>
                          <a:cs typeface="Times New Roman"/>
                        </a:rPr>
                        <a:t>X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305" marR="0" marT="1841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A6A6A6"/>
                          </a:solidFill>
                          <a:latin typeface="Calibri"/>
                          <a:ea typeface="Calibri"/>
                          <a:cs typeface="Times New Roman"/>
                        </a:rPr>
                        <a:t>X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305" marR="0" marT="1841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A6A6A6"/>
                          </a:solidFill>
                          <a:latin typeface="Calibri"/>
                          <a:ea typeface="Calibri"/>
                          <a:cs typeface="Times New Roman"/>
                        </a:rPr>
                        <a:t>X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305" marR="0" marT="1841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A6A6A6"/>
                          </a:solidFill>
                          <a:latin typeface="Calibri"/>
                          <a:ea typeface="Calibri"/>
                          <a:cs typeface="Times New Roman"/>
                        </a:rPr>
                        <a:t>X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305" marR="0" marT="18415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A6A6A6"/>
                          </a:solidFill>
                          <a:latin typeface="Calibri"/>
                          <a:ea typeface="Calibri"/>
                          <a:cs typeface="Times New Roman"/>
                        </a:rPr>
                        <a:t>X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305" marR="0" marT="1841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A6A6A6"/>
                          </a:solidFill>
                          <a:latin typeface="Calibri"/>
                          <a:ea typeface="Calibri"/>
                          <a:cs typeface="Times New Roman"/>
                        </a:rPr>
                        <a:t>X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305" marR="0" marT="1841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A6A6A6"/>
                          </a:solidFill>
                          <a:latin typeface="Calibri"/>
                          <a:ea typeface="Calibri"/>
                          <a:cs typeface="Times New Roman"/>
                        </a:rPr>
                        <a:t>X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305" marR="0" marT="1841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A6A6A6"/>
                          </a:solidFill>
                          <a:latin typeface="Calibri"/>
                          <a:ea typeface="Calibri"/>
                          <a:cs typeface="Times New Roman"/>
                        </a:rPr>
                        <a:t>X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305" marR="0" marT="1841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rgbClr val="A6A6A6"/>
                          </a:solidFill>
                          <a:latin typeface="Calibri"/>
                          <a:ea typeface="Calibri"/>
                          <a:cs typeface="Times New Roman"/>
                        </a:rPr>
                        <a:t>X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305" marR="0" marT="1841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rgbClr val="A6A6A6"/>
                          </a:solidFill>
                          <a:latin typeface="Calibri"/>
                          <a:ea typeface="Calibri"/>
                          <a:cs typeface="Times New Roman"/>
                        </a:rPr>
                        <a:t>X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305" marR="0" marT="1841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6A6A6"/>
                    </a:solidFill>
                  </a:tcPr>
                </a:tc>
              </a:tr>
            </a:tbl>
          </a:graphicData>
        </a:graphic>
      </p:graphicFrame>
      <p:sp>
        <p:nvSpPr>
          <p:cNvPr id="8" name="Прямоугольник 7"/>
          <p:cNvSpPr/>
          <p:nvPr/>
        </p:nvSpPr>
        <p:spPr>
          <a:xfrm>
            <a:off x="5004048" y="1124744"/>
            <a:ext cx="3672408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По горизонтали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b="1" dirty="0" smtClean="0"/>
              <a:t>2</a:t>
            </a:r>
            <a:r>
              <a:rPr lang="ru-RU" dirty="0" smtClean="0"/>
              <a:t>.</a:t>
            </a:r>
            <a:r>
              <a:rPr lang="en-US" dirty="0" smtClean="0"/>
              <a:t> </a:t>
            </a:r>
            <a:r>
              <a:rPr lang="ru-RU" dirty="0" smtClean="0"/>
              <a:t>Зверек размером с крупную крысу, легко узнаваем по длинному подвижному хоботку.  </a:t>
            </a:r>
            <a:r>
              <a:rPr lang="ru-RU" b="1" dirty="0" smtClean="0"/>
              <a:t>3</a:t>
            </a:r>
            <a:r>
              <a:rPr lang="ru-RU" dirty="0" smtClean="0"/>
              <a:t>.</a:t>
            </a:r>
            <a:r>
              <a:rPr lang="en-US" dirty="0" smtClean="0"/>
              <a:t> </a:t>
            </a:r>
            <a:r>
              <a:rPr lang="ru-RU" dirty="0" smtClean="0"/>
              <a:t>Крупный сокол, больше вороны.  </a:t>
            </a:r>
            <a:r>
              <a:rPr lang="ru-RU" b="1" dirty="0" smtClean="0"/>
              <a:t>5</a:t>
            </a:r>
            <a:r>
              <a:rPr lang="ru-RU" dirty="0" smtClean="0"/>
              <a:t>.</a:t>
            </a:r>
            <a:r>
              <a:rPr lang="en-US" dirty="0" smtClean="0"/>
              <a:t> </a:t>
            </a:r>
            <a:r>
              <a:rPr lang="ru-RU" dirty="0" smtClean="0"/>
              <a:t>Самый крупный орел региона.  </a:t>
            </a:r>
            <a:r>
              <a:rPr lang="ru-RU" b="1" dirty="0" smtClean="0"/>
              <a:t>6</a:t>
            </a:r>
            <a:r>
              <a:rPr lang="ru-RU" dirty="0" smtClean="0"/>
              <a:t>.</a:t>
            </a:r>
            <a:r>
              <a:rPr lang="en-US" dirty="0" smtClean="0"/>
              <a:t> </a:t>
            </a:r>
            <a:r>
              <a:rPr lang="ru-RU" dirty="0" smtClean="0"/>
              <a:t>Редкий вид бабочек.  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b="1" dirty="0" smtClean="0"/>
              <a:t>По вертикали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b="1" dirty="0" smtClean="0"/>
              <a:t>1</a:t>
            </a:r>
            <a:r>
              <a:rPr lang="ru-RU" dirty="0" smtClean="0"/>
              <a:t>.</a:t>
            </a:r>
            <a:r>
              <a:rPr lang="en-US" dirty="0" smtClean="0"/>
              <a:t> </a:t>
            </a:r>
            <a:r>
              <a:rPr lang="ru-RU" dirty="0" smtClean="0"/>
              <a:t>Самая крупная сова. </a:t>
            </a:r>
          </a:p>
          <a:p>
            <a:r>
              <a:rPr lang="ru-RU" dirty="0" smtClean="0"/>
              <a:t> </a:t>
            </a:r>
            <a:r>
              <a:rPr lang="ru-RU" b="1" dirty="0" smtClean="0"/>
              <a:t>3</a:t>
            </a:r>
            <a:r>
              <a:rPr lang="ru-RU" dirty="0" smtClean="0"/>
              <a:t>.</a:t>
            </a:r>
            <a:r>
              <a:rPr lang="en-US" dirty="0" smtClean="0"/>
              <a:t> </a:t>
            </a:r>
            <a:r>
              <a:rPr lang="ru-RU" dirty="0" smtClean="0"/>
              <a:t>Крупная  хищная птица  </a:t>
            </a:r>
            <a:r>
              <a:rPr lang="ru-RU" dirty="0" err="1" smtClean="0"/>
              <a:t>Прикамья</a:t>
            </a:r>
            <a:r>
              <a:rPr lang="ru-RU" dirty="0" smtClean="0"/>
              <a:t> со  светлой окраской.  </a:t>
            </a:r>
            <a:r>
              <a:rPr lang="en-US" b="1" dirty="0" smtClean="0"/>
              <a:t>4</a:t>
            </a:r>
            <a:r>
              <a:rPr lang="en-US" dirty="0" smtClean="0"/>
              <a:t>. </a:t>
            </a:r>
            <a:r>
              <a:rPr lang="en-US" dirty="0" err="1" smtClean="0"/>
              <a:t>Речная</a:t>
            </a:r>
            <a:r>
              <a:rPr lang="en-US" dirty="0" smtClean="0"/>
              <a:t> </a:t>
            </a:r>
            <a:r>
              <a:rPr lang="en-US" dirty="0" err="1" smtClean="0"/>
              <a:t>рыба</a:t>
            </a:r>
            <a:r>
              <a:rPr lang="en-US" dirty="0" smtClean="0"/>
              <a:t> </a:t>
            </a:r>
            <a:r>
              <a:rPr lang="en-US" dirty="0" err="1" smtClean="0"/>
              <a:t>семейства</a:t>
            </a:r>
            <a:r>
              <a:rPr lang="en-US" dirty="0" smtClean="0"/>
              <a:t> </a:t>
            </a:r>
            <a:r>
              <a:rPr lang="en-US" dirty="0" err="1" smtClean="0"/>
              <a:t>осетровых</a:t>
            </a:r>
            <a:r>
              <a:rPr lang="en-US" dirty="0" smtClean="0"/>
              <a:t>.  </a:t>
            </a:r>
            <a:br>
              <a:rPr lang="en-US" dirty="0" smtClean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4" descr="3677539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" y="0"/>
            <a:ext cx="9143999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dirty="0" smtClean="0"/>
              <a:t>Ответы:</a:t>
            </a:r>
            <a:endParaRPr lang="ru-RU" sz="2800" dirty="0"/>
          </a:p>
        </p:txBody>
      </p:sp>
      <p:pic>
        <p:nvPicPr>
          <p:cNvPr id="26627" name="Picture 3" descr="C:\Users\Любовь\Desktop\55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450500" y="4221088"/>
            <a:ext cx="3427578" cy="1008112"/>
          </a:xfrm>
          <a:prstGeom prst="rect">
            <a:avLst/>
          </a:prstGeom>
          <a:noFill/>
        </p:spPr>
      </p:pic>
      <p:pic>
        <p:nvPicPr>
          <p:cNvPr id="26628" name="Picture 4" descr="C:\Users\Любовь\Desktop\18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11162" y="4422382"/>
            <a:ext cx="2692686" cy="1886940"/>
          </a:xfrm>
          <a:prstGeom prst="rect">
            <a:avLst/>
          </a:prstGeom>
          <a:noFill/>
        </p:spPr>
      </p:pic>
      <p:pic>
        <p:nvPicPr>
          <p:cNvPr id="26629" name="Picture 5" descr="C:\Users\Любовь\Desktop\70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491880" y="5013176"/>
            <a:ext cx="2250298" cy="1584176"/>
          </a:xfrm>
          <a:prstGeom prst="rect">
            <a:avLst/>
          </a:prstGeom>
          <a:noFill/>
        </p:spPr>
      </p:pic>
      <p:pic>
        <p:nvPicPr>
          <p:cNvPr id="26630" name="Picture 6" descr="C:\Users\Любовь\Desktop\9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95536" y="338776"/>
            <a:ext cx="2592288" cy="1649860"/>
          </a:xfrm>
          <a:prstGeom prst="rect">
            <a:avLst/>
          </a:prstGeom>
          <a:noFill/>
        </p:spPr>
      </p:pic>
      <p:pic>
        <p:nvPicPr>
          <p:cNvPr id="26631" name="Picture 7" descr="C:\Users\Любовь\Desktop\25.jpg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2F9FF"/>
              </a:clrFrom>
              <a:clrTo>
                <a:srgbClr val="F2F9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3528" y="2132856"/>
            <a:ext cx="2520281" cy="2309860"/>
          </a:xfrm>
          <a:prstGeom prst="rect">
            <a:avLst/>
          </a:prstGeom>
          <a:noFill/>
        </p:spPr>
      </p:pic>
      <p:pic>
        <p:nvPicPr>
          <p:cNvPr id="26632" name="Picture 8" descr="C:\Users\Любовь\Desktop\23.jpg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300192" y="2204864"/>
            <a:ext cx="2304256" cy="2103126"/>
          </a:xfrm>
          <a:prstGeom prst="rect">
            <a:avLst/>
          </a:prstGeom>
          <a:noFill/>
        </p:spPr>
      </p:pic>
      <p:pic>
        <p:nvPicPr>
          <p:cNvPr id="26633" name="Picture 9" descr="C:\Users\Любовь\Desktop\40.jpg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787590" y="332656"/>
            <a:ext cx="2118040" cy="2160240"/>
          </a:xfrm>
          <a:prstGeom prst="rect">
            <a:avLst/>
          </a:prstGeom>
          <a:noFill/>
        </p:spPr>
      </p:pic>
      <p:pic>
        <p:nvPicPr>
          <p:cNvPr id="1026" name="Picture 2" descr="C:\Users\Любовь\Desktop\ответы.jpg"/>
          <p:cNvPicPr>
            <a:picLocks noChangeAspect="1" noChangeArrowheads="1"/>
          </p:cNvPicPr>
          <p:nvPr/>
        </p:nvPicPr>
        <p:blipFill>
          <a:blip r:embed="rId10" cstate="print">
            <a:clrChange>
              <a:clrFrom>
                <a:srgbClr val="AAAAAA"/>
              </a:clrFrom>
              <a:clrTo>
                <a:srgbClr val="AAAAAA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915816" y="1622132"/>
            <a:ext cx="3168352" cy="319982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429</TotalTime>
  <Words>698</Words>
  <Application>Microsoft Office PowerPoint</Application>
  <PresentationFormat>Экран (4:3)</PresentationFormat>
  <Paragraphs>252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«Войдем в природу другом!»</vt:lpstr>
      <vt:lpstr>  </vt:lpstr>
      <vt:lpstr>Слайд 3</vt:lpstr>
      <vt:lpstr>Слайд 4</vt:lpstr>
      <vt:lpstr>2 этап «Люди и мусор: кто кого?»</vt:lpstr>
      <vt:lpstr>«Люди и мусор: кто кого?»</vt:lpstr>
      <vt:lpstr>Слайд 7</vt:lpstr>
      <vt:lpstr>Слайд 8</vt:lpstr>
      <vt:lpstr>Ответы:</vt:lpstr>
      <vt:lpstr>Слайд 10</vt:lpstr>
      <vt:lpstr>Слайд 11</vt:lpstr>
      <vt:lpstr>Слайд 12</vt:lpstr>
      <vt:lpstr>Слайд 13</vt:lpstr>
      <vt:lpstr>Источники: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Любовь</dc:creator>
  <cp:lastModifiedBy>Любовь</cp:lastModifiedBy>
  <cp:revision>40</cp:revision>
  <dcterms:created xsi:type="dcterms:W3CDTF">2017-11-12T10:22:00Z</dcterms:created>
  <dcterms:modified xsi:type="dcterms:W3CDTF">2017-11-28T14:58:28Z</dcterms:modified>
</cp:coreProperties>
</file>