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upersadovod.ru/wp-content/uploads/2012/11/Zolototyisyachnik-zontichnyiy.jpg" TargetMode="External"/><Relationship Id="rId3" Type="http://schemas.openxmlformats.org/officeDocument/2006/relationships/hyperlink" Target="http://img1.liveinternet.ru/images/attach/d/1/135/697/135697837_1854283_original.jpg" TargetMode="External"/><Relationship Id="rId7" Type="http://schemas.openxmlformats.org/officeDocument/2006/relationships/hyperlink" Target="http://avufa.ru/wp-content/uploads/2015/04/ZCEGl7aFd_k.jpg" TargetMode="External"/><Relationship Id="rId2" Type="http://schemas.openxmlformats.org/officeDocument/2006/relationships/hyperlink" Target="http://pskovichka.ru/_pu/1/3868544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dn2.wallpapersok.com/uploads/picture/813/151/151813/picture-151813.jpg?width=665" TargetMode="External"/><Relationship Id="rId11" Type="http://schemas.openxmlformats.org/officeDocument/2006/relationships/hyperlink" Target="https://www.allchan.su/b/src/1455817148960.jpg" TargetMode="External"/><Relationship Id="rId5" Type="http://schemas.openxmlformats.org/officeDocument/2006/relationships/hyperlink" Target="http://ochepyatki.ru/upfiles/albums/3608/f_94260.jpg" TargetMode="External"/><Relationship Id="rId10" Type="http://schemas.openxmlformats.org/officeDocument/2006/relationships/hyperlink" Target="http://stitchfanclub.com/uploads/forum/posts/2009-02/1233839273_1202846989_c0ede3e5eb203031.jpg" TargetMode="External"/><Relationship Id="rId4" Type="http://schemas.openxmlformats.org/officeDocument/2006/relationships/hyperlink" Target="https://ru.wikipedia.org/wiki/%D0%9A%D0%BE%D0%B2%D0%B0%D0%BB%D0%B5%D0%B2%D1%81%D0%BA%D0%B0%D1%8F,_%D0%A1%D0%BE%D1%84%D1%8C%D1%8F_%D0%92%D0%B0%D1%81%D0%B8%D0%BB%D1%8C%D0%B5%D0%B2%D0%BD%D0%B0" TargetMode="External"/><Relationship Id="rId9" Type="http://schemas.openxmlformats.org/officeDocument/2006/relationships/hyperlink" Target="http://tisyachelistnik.ru/images/zolototysjachnik-obyknovennyj/zolototysjachnik-malyj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2171715"/>
          </a:xfrm>
        </p:spPr>
        <p:txBody>
          <a:bodyPr/>
          <a:lstStyle/>
          <a:p>
            <a:r>
              <a:rPr lang="ru-RU" b="1" dirty="0" smtClean="0"/>
              <a:t>Проект</a:t>
            </a:r>
            <a:br>
              <a:rPr lang="ru-RU" b="1" dirty="0" smtClean="0"/>
            </a:br>
            <a:r>
              <a:rPr lang="ru-RU" b="1" dirty="0" smtClean="0"/>
              <a:t>«Занимательная математика»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Выполнили:</a:t>
            </a:r>
          </a:p>
          <a:p>
            <a:r>
              <a:rPr lang="ru-RU" dirty="0" smtClean="0"/>
              <a:t>Команда учеников 1 «б» класса</a:t>
            </a:r>
          </a:p>
          <a:p>
            <a:r>
              <a:rPr lang="ru-RU" dirty="0" smtClean="0"/>
              <a:t>«Юные математики»</a:t>
            </a:r>
          </a:p>
          <a:p>
            <a:r>
              <a:rPr lang="ru-RU" dirty="0" smtClean="0"/>
              <a:t>под руководством учителя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</a:p>
          <a:p>
            <a:r>
              <a:rPr lang="ru-RU" dirty="0" smtClean="0"/>
              <a:t>Муравьевой И.С.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4 этап.</a:t>
            </a:r>
            <a:br>
              <a:rPr lang="ru-RU" b="1" i="1" dirty="0" smtClean="0"/>
            </a:br>
            <a:r>
              <a:rPr lang="ru-RU" b="1" i="1" dirty="0" smtClean="0"/>
              <a:t>«Математические» растения.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7858180" cy="3214710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7600" b="1" dirty="0" smtClean="0"/>
              <a:t>Золототысячник.</a:t>
            </a:r>
          </a:p>
          <a:p>
            <a:pPr algn="ctr">
              <a:buNone/>
            </a:pPr>
            <a:r>
              <a:rPr lang="ru-RU" sz="6000" i="1" dirty="0" smtClean="0"/>
              <a:t>Другие названия: </a:t>
            </a:r>
          </a:p>
          <a:p>
            <a:pPr algn="ctr">
              <a:buNone/>
            </a:pPr>
            <a:r>
              <a:rPr lang="ru-RU" sz="6000" dirty="0" smtClean="0"/>
              <a:t>золототысячник зонтичный, золототысячник малый, золотник, </a:t>
            </a:r>
            <a:r>
              <a:rPr lang="ru-RU" sz="6000" dirty="0" err="1" smtClean="0"/>
              <a:t>центаврия</a:t>
            </a:r>
            <a:r>
              <a:rPr lang="ru-RU" sz="6000" dirty="0" smtClean="0"/>
              <a:t>, </a:t>
            </a:r>
            <a:r>
              <a:rPr lang="ru-RU" sz="6000" dirty="0" err="1" smtClean="0"/>
              <a:t>семисильник</a:t>
            </a:r>
            <a:r>
              <a:rPr lang="ru-RU" sz="6000" dirty="0" smtClean="0"/>
              <a:t>, </a:t>
            </a:r>
            <a:r>
              <a:rPr lang="ru-RU" sz="6000" dirty="0" err="1" smtClean="0"/>
              <a:t>сердешник</a:t>
            </a:r>
            <a:r>
              <a:rPr lang="ru-RU" sz="6000" dirty="0" smtClean="0"/>
              <a:t>.</a:t>
            </a:r>
          </a:p>
          <a:p>
            <a:pPr algn="ctr">
              <a:buNone/>
            </a:pPr>
            <a:r>
              <a:rPr lang="ru-RU" sz="6000" dirty="0" smtClean="0"/>
              <a:t>Золототысячник является двухлетним травянистым растением, которое может в высоту достигать 50 см. Имеет прямые, стебли, продолговатые листья,  </a:t>
            </a:r>
            <a:r>
              <a:rPr lang="ru-RU" sz="6000" dirty="0" err="1" smtClean="0"/>
              <a:t>ярко-розовые</a:t>
            </a:r>
            <a:r>
              <a:rPr lang="ru-RU" sz="6000" dirty="0" smtClean="0"/>
              <a:t> цветки.</a:t>
            </a:r>
          </a:p>
          <a:p>
            <a:pPr algn="ctr">
              <a:buNone/>
            </a:pPr>
            <a:r>
              <a:rPr lang="ru-RU" sz="6000" dirty="0" smtClean="0"/>
              <a:t>Цветет золототысячник с июня по июль, преимущественно на 2-3-й год, семена созревают в августе-сентябре. </a:t>
            </a:r>
          </a:p>
          <a:p>
            <a:pPr algn="ctr">
              <a:buNone/>
            </a:pPr>
            <a:r>
              <a:rPr lang="ru-RU" sz="6000" dirty="0" smtClean="0"/>
              <a:t>В России растет на европейской её части и юге страны, а также на Кавказе и Алтае.</a:t>
            </a:r>
          </a:p>
          <a:p>
            <a:endParaRPr lang="ru-RU" sz="4800" b="1" dirty="0" smtClean="0"/>
          </a:p>
          <a:p>
            <a:pPr algn="ctr">
              <a:buNone/>
            </a:pPr>
            <a:endParaRPr lang="ru-RU" sz="4800" b="1" dirty="0"/>
          </a:p>
        </p:txBody>
      </p:sp>
      <p:pic>
        <p:nvPicPr>
          <p:cNvPr id="5" name="Рисунок 4" descr="Zolototyisyachnik-zontichny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640">
            <a:off x="285720" y="4357694"/>
            <a:ext cx="3143272" cy="2320384"/>
          </a:xfrm>
          <a:prstGeom prst="rect">
            <a:avLst/>
          </a:prstGeom>
        </p:spPr>
      </p:pic>
      <p:pic>
        <p:nvPicPr>
          <p:cNvPr id="6" name="Рисунок 5" descr="zolototysjachnik-maly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52344">
            <a:off x="5932782" y="4569776"/>
            <a:ext cx="2914875" cy="21861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Золототысячник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2600" i="1" dirty="0" smtClean="0"/>
              <a:t>                  Лечебные свойства золототысячника широко использовали в Средневековье. Средневековые врачи распространяли легенду о чудодейственном исцелении больного богача с помощью золототысячника.</a:t>
            </a:r>
          </a:p>
          <a:p>
            <a:pPr>
              <a:buNone/>
            </a:pPr>
            <a:r>
              <a:rPr lang="ru-RU" dirty="0" smtClean="0"/>
              <a:t>        Большинство врачей отказывались лечить тяжелый недуг, так как считали, что больной скоро умрет. Богач поклялся:</a:t>
            </a:r>
          </a:p>
          <a:p>
            <a:pPr>
              <a:buFontTx/>
              <a:buChar char="-"/>
            </a:pPr>
            <a:r>
              <a:rPr lang="ru-RU" dirty="0" smtClean="0"/>
              <a:t>если исцелюсь — пожертвую в пользу бедных 100 золотых. Во сне нему явился ангел и сказал:</a:t>
            </a:r>
          </a:p>
          <a:p>
            <a:pPr>
              <a:buFontTx/>
              <a:buChar char="-"/>
            </a:pPr>
            <a:r>
              <a:rPr lang="ru-RU" dirty="0" smtClean="0"/>
              <a:t>Ты исцелишься травой, которую я тебе принес, но не забудь о своем обещании.</a:t>
            </a:r>
          </a:p>
          <a:p>
            <a:pPr>
              <a:buNone/>
            </a:pPr>
            <a:r>
              <a:rPr lang="ru-RU" dirty="0" smtClean="0"/>
              <a:t>       Ангел исчез, оставив больному пучок травы. Богач отдал бедным 100 золотых и выздоровел, а таинственную траву назвали </a:t>
            </a:r>
            <a:r>
              <a:rPr lang="ru-RU" dirty="0" err="1" smtClean="0"/>
              <a:t>Сentaurium</a:t>
            </a:r>
            <a:r>
              <a:rPr lang="ru-RU" dirty="0" smtClean="0"/>
              <a:t> — «100 золотых.  А один врач случайно прибавил в рецепте еще один нуль, и растение начали называть золототысячником.</a:t>
            </a:r>
          </a:p>
          <a:p>
            <a:endParaRPr lang="ru-RU" dirty="0"/>
          </a:p>
        </p:txBody>
      </p:sp>
      <p:pic>
        <p:nvPicPr>
          <p:cNvPr id="4" name="Рисунок 3" descr="1233839273_1202846989_c0ede3e5eb203031.jpg"/>
          <p:cNvPicPr>
            <a:picLocks noChangeAspect="1"/>
          </p:cNvPicPr>
          <p:nvPr/>
        </p:nvPicPr>
        <p:blipFill>
          <a:blip r:embed="rId2" cstate="print"/>
          <a:srcRect l="25000" t="8333" r="24219" b="19791"/>
          <a:stretch>
            <a:fillRect/>
          </a:stretch>
        </p:blipFill>
        <p:spPr>
          <a:xfrm>
            <a:off x="642910" y="142852"/>
            <a:ext cx="1428760" cy="1516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zolototysjachnik-maly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5500678"/>
            <a:ext cx="215575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4558171489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0"/>
            <a:ext cx="1389782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5 этап </a:t>
            </a:r>
            <a:br>
              <a:rPr lang="ru-RU" b="1" i="1" dirty="0" smtClean="0"/>
            </a:br>
            <a:r>
              <a:rPr lang="ru-RU" b="1" i="1" dirty="0" smtClean="0"/>
              <a:t>«Творческий»</a:t>
            </a:r>
            <a:endParaRPr lang="ru-RU" b="1" i="1" dirty="0"/>
          </a:p>
        </p:txBody>
      </p:sp>
      <p:pic>
        <p:nvPicPr>
          <p:cNvPr id="4" name="Содержимое 3" descr="pBVNMQ25ji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169897" y="830442"/>
            <a:ext cx="4875643" cy="6500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5 этап </a:t>
            </a:r>
            <a:br>
              <a:rPr lang="ru-RU" b="1" i="1" dirty="0" smtClean="0"/>
            </a:br>
            <a:r>
              <a:rPr lang="ru-RU" b="1" i="1" dirty="0" smtClean="0"/>
              <a:t>«Творческий»</a:t>
            </a:r>
            <a:endParaRPr lang="ru-RU" dirty="0"/>
          </a:p>
        </p:txBody>
      </p:sp>
      <p:pic>
        <p:nvPicPr>
          <p:cNvPr id="4" name="Содержимое 3" descr="dnlEZloqFb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928802"/>
            <a:ext cx="6374389" cy="4686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 проекте участвовали: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Осянина</a:t>
            </a:r>
            <a:r>
              <a:rPr lang="ru-RU" dirty="0" smtClean="0"/>
              <a:t> Полина –сценарист.</a:t>
            </a:r>
          </a:p>
          <a:p>
            <a:r>
              <a:rPr lang="ru-RU" dirty="0" smtClean="0"/>
              <a:t>Лузина Виктория, </a:t>
            </a:r>
            <a:r>
              <a:rPr lang="ru-RU" dirty="0" err="1" smtClean="0"/>
              <a:t>Иусова</a:t>
            </a:r>
            <a:r>
              <a:rPr lang="ru-RU" dirty="0" smtClean="0"/>
              <a:t> Елизавета, Губанова Нелли, </a:t>
            </a:r>
            <a:r>
              <a:rPr lang="ru-RU" dirty="0" err="1" smtClean="0"/>
              <a:t>Траханова</a:t>
            </a:r>
            <a:r>
              <a:rPr lang="ru-RU" dirty="0" smtClean="0"/>
              <a:t> Полина –иллюстраторы.</a:t>
            </a:r>
          </a:p>
          <a:p>
            <a:r>
              <a:rPr lang="ru-RU" dirty="0" smtClean="0"/>
              <a:t>В фото-ролях – Салтыкова Полина, </a:t>
            </a:r>
            <a:r>
              <a:rPr lang="ru-RU" dirty="0" err="1" smtClean="0"/>
              <a:t>Чубаркина</a:t>
            </a:r>
            <a:r>
              <a:rPr lang="ru-RU" dirty="0" smtClean="0"/>
              <a:t> Анастасия, </a:t>
            </a:r>
            <a:r>
              <a:rPr lang="ru-RU" dirty="0" err="1" smtClean="0"/>
              <a:t>Осянина</a:t>
            </a:r>
            <a:r>
              <a:rPr lang="ru-RU" dirty="0" smtClean="0"/>
              <a:t> Полина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Поиск информации – </a:t>
            </a:r>
            <a:r>
              <a:rPr lang="ru-RU" dirty="0" err="1" smtClean="0"/>
              <a:t>Шиманаева</a:t>
            </a:r>
            <a:r>
              <a:rPr lang="ru-RU" smtClean="0"/>
              <a:t> Софья.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1000" dirty="0" smtClean="0">
              <a:hlinkClick r:id="rId2"/>
            </a:endParaRPr>
          </a:p>
          <a:p>
            <a:endParaRPr lang="ru-RU" sz="1000" dirty="0" smtClean="0">
              <a:hlinkClick r:id="rId2"/>
            </a:endParaRPr>
          </a:p>
          <a:p>
            <a:pPr algn="ctr">
              <a:buNone/>
            </a:pPr>
            <a:r>
              <a:rPr lang="ru-RU" sz="2800" u="sng" dirty="0" smtClean="0">
                <a:hlinkClick r:id="rId2"/>
              </a:rPr>
              <a:t>Ссылки на используемые изображения</a:t>
            </a:r>
          </a:p>
          <a:p>
            <a:endParaRPr lang="ru-RU" sz="1000" dirty="0" smtClean="0">
              <a:hlinkClick r:id="rId2"/>
            </a:endParaRPr>
          </a:p>
          <a:p>
            <a:endParaRPr lang="ru-RU" sz="1000" dirty="0" smtClean="0">
              <a:hlinkClick r:id="rId2"/>
            </a:endParaRPr>
          </a:p>
          <a:p>
            <a:endParaRPr lang="ru-RU" sz="1000" dirty="0" smtClean="0">
              <a:hlinkClick r:id="rId2"/>
            </a:endParaRPr>
          </a:p>
          <a:p>
            <a:endParaRPr lang="ru-RU" sz="1600" dirty="0" smtClean="0">
              <a:hlinkClick r:id="rId2"/>
            </a:endParaRPr>
          </a:p>
          <a:p>
            <a:r>
              <a:rPr lang="en-US" sz="1600" dirty="0" smtClean="0">
                <a:hlinkClick r:id="rId2"/>
              </a:rPr>
              <a:t>http://pskovichka.ru/_pu/1/38685447.jpg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http://img1.liveinternet.ru/images/attach/d/1/135/697/135697837_1854283_original.jpg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https://ru.wikipedia.org/wiki/%D0%9A%D0%BE%D0%B2%D0%B0%D0%BB%D0%B5%D0%B2%D1%81%D0%BA%D0%B0%D1%8F,_%D0%A1%D0%BE%D1%84%D1%8C%D1%8F_%D0%92%D0%B0%D1%81%D0%B8%D0%BB%D1%8C%D0%B5%D0%B2%D0%BD%D0%B0#/media/File:Stamp_of_USSR_1635g.jpg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http://ochepyatki.ru/upfiles/albums/3608/f_94260.jpg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http://cdn2.wallpapersok.com/uploads/picture/813/151/151813/picture-151813.jpg?width=665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http://avufa.ru/wp-content/uploads/2015/04/ZCEGl7aFd_k.jpg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http://supersadovod.ru/wp-content/uploads/2012/11/Zolototyisyachnik-zontichnyiy.jpg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http://tisyachelistnik.ru/images/zolototysjachnik-obyknovennyj/zolototysjachnik-malyj.jpg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http://stitchfanclub.com/uploads/forum/posts/2009-02/1233839273_1202846989_c0ede3e5eb203031.jpg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https://www.allchan.su/b/src/1455817148960.jpg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i="1" dirty="0" smtClean="0"/>
              <a:t>1 этап</a:t>
            </a:r>
            <a:br>
              <a:rPr lang="ru-RU" sz="5400" b="1" i="1" dirty="0" smtClean="0"/>
            </a:br>
            <a:r>
              <a:rPr lang="ru-RU" sz="5400" b="1" i="1" dirty="0" smtClean="0"/>
              <a:t>Софья Ковалевская</a:t>
            </a:r>
            <a:endParaRPr lang="ru-RU" sz="5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714488"/>
            <a:ext cx="3829048" cy="464347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Русский математик и механик, с 1889 года иностранный член-корреспондент Петербургской Академии наук. </a:t>
            </a:r>
            <a:r>
              <a:rPr lang="ru-RU" b="1" dirty="0" smtClean="0"/>
              <a:t>Первая в России </a:t>
            </a:r>
            <a:r>
              <a:rPr lang="ru-RU" dirty="0" smtClean="0"/>
              <a:t>и в Северной Европе женщина-профессор и </a:t>
            </a:r>
            <a:r>
              <a:rPr lang="ru-RU" b="1" dirty="0" smtClean="0"/>
              <a:t>первая в мире </a:t>
            </a:r>
            <a:r>
              <a:rPr lang="ru-RU" dirty="0" smtClean="0"/>
              <a:t>женщина - профессор математики.</a:t>
            </a:r>
            <a:endParaRPr lang="ru-RU" dirty="0"/>
          </a:p>
        </p:txBody>
      </p:sp>
      <p:pic>
        <p:nvPicPr>
          <p:cNvPr id="4" name="Рисунок 3" descr="386854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571612"/>
            <a:ext cx="3643338" cy="4977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1 этап</a:t>
            </a:r>
            <a:br>
              <a:rPr lang="ru-RU" b="1" i="1" dirty="0" smtClean="0"/>
            </a:br>
            <a:r>
              <a:rPr lang="ru-RU" b="1" i="1" dirty="0" smtClean="0"/>
              <a:t>Софья Ковалевская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714488"/>
            <a:ext cx="5715040" cy="450059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   Знакомство Софьи Ковалевской с математикой произошло в раннем детстве: стены её детской в усадьбе </a:t>
            </a:r>
            <a:r>
              <a:rPr lang="ru-RU" dirty="0" err="1" smtClean="0"/>
              <a:t>Полибино</a:t>
            </a:r>
            <a:r>
              <a:rPr lang="ru-RU" dirty="0" smtClean="0"/>
              <a:t> были оклеены (случайно, из-за нехватки обоев) лекциями профессора Остроградского о дифференциальном и интегральном исчислении.</a:t>
            </a:r>
          </a:p>
          <a:p>
            <a:pPr algn="just">
              <a:buNone/>
            </a:pPr>
            <a:r>
              <a:rPr lang="ru-RU" dirty="0" smtClean="0"/>
              <a:t>        Талант юной Софьи к науке заметили сразу, в 15 лет она получила разрешения слушать лекции математика И. М. Сеченова.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35697837_1854283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071678"/>
            <a:ext cx="2408636" cy="312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1 этап</a:t>
            </a:r>
            <a:br>
              <a:rPr lang="ru-RU" b="1" i="1" dirty="0" smtClean="0"/>
            </a:br>
            <a:r>
              <a:rPr lang="ru-RU" b="1" i="1" dirty="0" smtClean="0"/>
              <a:t>Софья Ковалевская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7072362" cy="507209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000" dirty="0" smtClean="0"/>
              <a:t>         Наиболее важные исследования относятся к теории вращения твёрдого тела. Ковалевская открыла третий классический случай разрешимости задачи о вращении твёрдого тела вокруг неподвижной точки.</a:t>
            </a:r>
          </a:p>
          <a:p>
            <a:pPr>
              <a:buNone/>
            </a:pPr>
            <a:r>
              <a:rPr lang="ru-RU" sz="3000" dirty="0" smtClean="0"/>
              <a:t> </a:t>
            </a:r>
          </a:p>
          <a:p>
            <a:pPr>
              <a:buNone/>
            </a:pPr>
            <a:r>
              <a:rPr lang="ru-RU" sz="3000" dirty="0" smtClean="0"/>
              <a:t>            Доказала существование аналитического решения задачи Коши для систем дифференциальных уравнений.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           Решила задачу о приведении некоторого класса абелевых интегралов третьего ранга к эллиптическим интегралам.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            Работала также в области теории потенциала, математической физики, небесной механики.</a:t>
            </a:r>
          </a:p>
          <a:p>
            <a:endParaRPr lang="ru-RU" dirty="0"/>
          </a:p>
        </p:txBody>
      </p:sp>
      <p:pic>
        <p:nvPicPr>
          <p:cNvPr id="4" name="Рисунок 3" descr="800px-Stamp_of_USSR_1635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2214554"/>
            <a:ext cx="1285884" cy="2449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/>
              <a:t>2 этап </a:t>
            </a:r>
            <a:br>
              <a:rPr lang="ru-RU" sz="4000" b="1" i="1" dirty="0" smtClean="0"/>
            </a:br>
            <a:r>
              <a:rPr lang="ru-RU" sz="4000" b="1" i="1" dirty="0" smtClean="0"/>
              <a:t>Логические задачи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За кустом спрятались котята. Видно 8 лапок. Сколько котят спрятались в кустах?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f_942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3000372"/>
            <a:ext cx="4500562" cy="33738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2 этап </a:t>
            </a:r>
            <a:br>
              <a:rPr lang="ru-RU" b="1" i="1" dirty="0" smtClean="0"/>
            </a:br>
            <a:r>
              <a:rPr lang="ru-RU" b="1" i="1" dirty="0" smtClean="0"/>
              <a:t>Логические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Маша и Катя увидели в небе два шарика… Сколько шариков увидела каждая девочка?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picture-151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857496"/>
            <a:ext cx="5214974" cy="37249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2 этап </a:t>
            </a:r>
            <a:br>
              <a:rPr lang="ru-RU" b="1" i="1" dirty="0" smtClean="0"/>
            </a:br>
            <a:r>
              <a:rPr lang="ru-RU" b="1" i="1" dirty="0" smtClean="0"/>
              <a:t>Логические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Сестра старше брата на 1 год. </a:t>
            </a:r>
          </a:p>
          <a:p>
            <a:pPr algn="ctr">
              <a:buNone/>
            </a:pPr>
            <a:r>
              <a:rPr lang="ru-RU" dirty="0" smtClean="0"/>
              <a:t>На сколько лет сестра будет старше брата через 5 лет?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ZCEGl7aFd_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286124"/>
            <a:ext cx="4835532" cy="32263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4000" b="1" i="1" dirty="0" smtClean="0"/>
              <a:t>3 этап</a:t>
            </a:r>
            <a:br>
              <a:rPr lang="ru-RU" sz="4000" b="1" i="1" dirty="0" smtClean="0"/>
            </a:br>
            <a:r>
              <a:rPr lang="ru-RU" sz="4000" b="1" i="1" dirty="0" smtClean="0"/>
              <a:t>Математические пословицы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Семь раз отмерь, один раз – отрежь. </a:t>
            </a:r>
          </a:p>
          <a:p>
            <a:pPr algn="ctr">
              <a:buNone/>
            </a:pPr>
            <a:endParaRPr lang="ru-RU" b="1" dirty="0"/>
          </a:p>
        </p:txBody>
      </p:sp>
      <p:pic>
        <p:nvPicPr>
          <p:cNvPr id="4" name="Рисунок 3" descr="uNrz1axej_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2643182"/>
            <a:ext cx="3000378" cy="4000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9Ek9CnTidK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643182"/>
            <a:ext cx="4595813" cy="4000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3 этап</a:t>
            </a:r>
            <a:br>
              <a:rPr lang="ru-RU" b="1" i="1" dirty="0" smtClean="0"/>
            </a:br>
            <a:r>
              <a:rPr lang="ru-RU" b="1" i="1" dirty="0" smtClean="0"/>
              <a:t>Математические пословицы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Не имей сто рублей, а имей сто друзей.</a:t>
            </a:r>
          </a:p>
          <a:p>
            <a:pPr algn="ctr">
              <a:buNone/>
            </a:pPr>
            <a:endParaRPr lang="ru-RU" b="1" dirty="0"/>
          </a:p>
        </p:txBody>
      </p:sp>
      <p:pic>
        <p:nvPicPr>
          <p:cNvPr id="4" name="Рисунок 3" descr="1_uCoKK0MjA.jpg"/>
          <p:cNvPicPr>
            <a:picLocks noChangeAspect="1"/>
          </p:cNvPicPr>
          <p:nvPr/>
        </p:nvPicPr>
        <p:blipFill>
          <a:blip r:embed="rId2"/>
          <a:srcRect l="25781" t="7291" r="9375"/>
          <a:stretch>
            <a:fillRect/>
          </a:stretch>
        </p:blipFill>
        <p:spPr>
          <a:xfrm>
            <a:off x="928662" y="3590974"/>
            <a:ext cx="2286016" cy="2897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g9MMvBdVwh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432" y="2428868"/>
            <a:ext cx="4762533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393</Words>
  <PresentationFormat>Экран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Проект «Занимательная математика»</vt:lpstr>
      <vt:lpstr>1 этап Софья Ковалевская</vt:lpstr>
      <vt:lpstr>1 этап Софья Ковалевская</vt:lpstr>
      <vt:lpstr>1 этап Софья Ковалевская</vt:lpstr>
      <vt:lpstr>2 этап  Логические задачи</vt:lpstr>
      <vt:lpstr>2 этап  Логические задачи</vt:lpstr>
      <vt:lpstr>2 этап  Логические задачи</vt:lpstr>
      <vt:lpstr>3 этап Математические пословицы</vt:lpstr>
      <vt:lpstr>3 этап Математические пословицы</vt:lpstr>
      <vt:lpstr>4 этап. «Математические» растения.</vt:lpstr>
      <vt:lpstr>Золототысячник</vt:lpstr>
      <vt:lpstr>5 этап  «Творческий»</vt:lpstr>
      <vt:lpstr>5 этап  «Творческий»</vt:lpstr>
      <vt:lpstr>В проекте участвовали: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school</dc:creator>
  <cp:lastModifiedBy>school</cp:lastModifiedBy>
  <cp:revision>11</cp:revision>
  <dcterms:created xsi:type="dcterms:W3CDTF">2017-10-30T08:37:53Z</dcterms:created>
  <dcterms:modified xsi:type="dcterms:W3CDTF">2017-10-30T10:02:29Z</dcterms:modified>
</cp:coreProperties>
</file>