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2" r:id="rId2"/>
    <p:sldId id="299" r:id="rId3"/>
    <p:sldId id="267" r:id="rId4"/>
    <p:sldId id="264" r:id="rId5"/>
    <p:sldId id="273" r:id="rId6"/>
    <p:sldId id="272" r:id="rId7"/>
    <p:sldId id="271" r:id="rId8"/>
    <p:sldId id="288" r:id="rId9"/>
    <p:sldId id="291" r:id="rId10"/>
    <p:sldId id="293" r:id="rId11"/>
    <p:sldId id="292" r:id="rId12"/>
    <p:sldId id="286" r:id="rId13"/>
    <p:sldId id="285" r:id="rId14"/>
    <p:sldId id="279" r:id="rId15"/>
    <p:sldId id="280" r:id="rId16"/>
    <p:sldId id="281" r:id="rId17"/>
    <p:sldId id="283" r:id="rId18"/>
    <p:sldId id="290" r:id="rId19"/>
    <p:sldId id="29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88" autoAdjust="0"/>
    <p:restoredTop sz="94660"/>
  </p:normalViewPr>
  <p:slideViewPr>
    <p:cSldViewPr>
      <p:cViewPr varScale="1">
        <p:scale>
          <a:sx n="69" d="100"/>
          <a:sy n="69" d="100"/>
        </p:scale>
        <p:origin x="-13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96B39-76A8-4B37-BF77-F07172EF3A6E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26F95-FF93-41F5-B5B4-D254F51FA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17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18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3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4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5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6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7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14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15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C3C77FA-A478-4C02-A526-FCE2632F2294}" type="slidenum">
              <a:rPr lang="ru-RU" smtClean="0">
                <a:latin typeface="Times New Roman" pitchFamily="18" charset="0"/>
                <a:ea typeface="SimSun" pitchFamily="2" charset="-122"/>
                <a:cs typeface="Lucida Sans Unicode" pitchFamily="34" charset="0"/>
              </a:rPr>
              <a:pPr/>
              <a:t>16</a:t>
            </a:fld>
            <a:endParaRPr lang="ru-RU" smtClean="0">
              <a:latin typeface="Times New Roman" pitchFamily="18" charset="0"/>
              <a:ea typeface="SimSun" pitchFamily="2" charset="-122"/>
              <a:cs typeface="Lucida Sans Unicode" pitchFamily="34" charset="0"/>
            </a:endParaRPr>
          </a:p>
        </p:txBody>
      </p:sp>
      <p:sp>
        <p:nvSpPr>
          <p:cNvPr id="378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78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3" y="4343231"/>
            <a:ext cx="5481215" cy="410970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5900"/>
            <a:ext cx="8221663" cy="1244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alphaModFix amt="4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783C3E-796C-4416-B434-97C4C7E3C049}" type="datetimeFigureOut">
              <a:rPr lang="ru-RU" smtClean="0"/>
              <a:pPr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FF81B-FF59-4DDA-8D04-EE69374D25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allperz.com/wp-content/uploads/2016/04/25/843467788986654.jpg" TargetMode="External"/><Relationship Id="rId13" Type="http://schemas.openxmlformats.org/officeDocument/2006/relationships/hyperlink" Target="https://opennov.ru/files/news/e15d00891e8a31d4.jpg" TargetMode="External"/><Relationship Id="rId18" Type="http://schemas.openxmlformats.org/officeDocument/2006/relationships/hyperlink" Target="http://www.deryabino.ru/ptaha/solovey/solovey03.jpg" TargetMode="External"/><Relationship Id="rId3" Type="http://schemas.openxmlformats.org/officeDocument/2006/relationships/hyperlink" Target="http://www.grib-info.ru/wp-content/uploads/2014/10/2210a-155.jpg" TargetMode="External"/><Relationship Id="rId7" Type="http://schemas.openxmlformats.org/officeDocument/2006/relationships/hyperlink" Target="http://pictureloop.ru/images/550883_strekoza-fotografii.jpg" TargetMode="External"/><Relationship Id="rId12" Type="http://schemas.openxmlformats.org/officeDocument/2006/relationships/hyperlink" Target="http://polzovred.ru/wp-content/uploads/2014/12/raspberry_01.jpg" TargetMode="External"/><Relationship Id="rId17" Type="http://schemas.openxmlformats.org/officeDocument/2006/relationships/hyperlink" Target="http://opogode.ua/images/news/big/51dbc926d9b0955602000025.jpg" TargetMode="External"/><Relationship Id="rId2" Type="http://schemas.openxmlformats.org/officeDocument/2006/relationships/hyperlink" Target="http://dachavremya.ru/wp-content/uploads/2016/05/kakoe-vremya-luchshe-vybrat-dlya-posadki-berezy.jpg" TargetMode="External"/><Relationship Id="rId16" Type="http://schemas.openxmlformats.org/officeDocument/2006/relationships/hyperlink" Target="https://snoska.ru/images/covers/1a/20/1a205e1a-29d0-5ebf-aaef-58b7a116d5b9.jpg" TargetMode="External"/><Relationship Id="rId20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xcellentfamily.ru/wp-content/uploads/2015/03/568218571.jpg" TargetMode="External"/><Relationship Id="rId11" Type="http://schemas.openxmlformats.org/officeDocument/2006/relationships/hyperlink" Target="http://kurguzikova.ucoz.ru/4.jpg" TargetMode="External"/><Relationship Id="rId5" Type="http://schemas.openxmlformats.org/officeDocument/2006/relationships/hyperlink" Target="http://www.tzar-elka.ru/upload/iblock/3d1/3d183848e4574516875507b106176aa5.jpg" TargetMode="External"/><Relationship Id="rId15" Type="http://schemas.openxmlformats.org/officeDocument/2006/relationships/hyperlink" Target="http://newpackfon.ru/uploads/images/v/i/d/vidi_chaek_foto_3.jpg&#1072;" TargetMode="External"/><Relationship Id="rId10" Type="http://schemas.openxmlformats.org/officeDocument/2006/relationships/hyperlink" Target="http://www.world-birds.com/files/comworld-birds/database/photo-ardeidae-egretta-intermedia-5541_large.jpg" TargetMode="External"/><Relationship Id="rId19" Type="http://schemas.openxmlformats.org/officeDocument/2006/relationships/hyperlink" Target="http://www.chhajedgarden.com/media/wysiwyg/blog_list.jpg" TargetMode="External"/><Relationship Id="rId4" Type="http://schemas.openxmlformats.org/officeDocument/2006/relationships/hyperlink" Target="http://horosho-zhivem.ru/wp-content/uploads/2015/10/listvennica2-1024x768.jpg" TargetMode="External"/><Relationship Id="rId9" Type="http://schemas.openxmlformats.org/officeDocument/2006/relationships/hyperlink" Target="http://www.skyhdwallpaper.com/wp-content/uploads/2014/09/Penguin-Pictures.jpg" TargetMode="External"/><Relationship Id="rId14" Type="http://schemas.openxmlformats.org/officeDocument/2006/relationships/hyperlink" Target="http://www.riakchr.ru/image/2016/08-august/09/2b864ec27f4d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6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12" Type="http://schemas.openxmlformats.org/officeDocument/2006/relationships/slide" Target="slide10.xml"/><Relationship Id="rId17" Type="http://schemas.openxmlformats.org/officeDocument/2006/relationships/slide" Target="slide12.xml"/><Relationship Id="rId2" Type="http://schemas.openxmlformats.org/officeDocument/2006/relationships/notesSlide" Target="../notesSlides/notesSlide2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5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5" Type="http://schemas.openxmlformats.org/officeDocument/2006/relationships/slide" Target="slide8.xml"/><Relationship Id="rId10" Type="http://schemas.openxmlformats.org/officeDocument/2006/relationships/slide" Target="slide16.xml"/><Relationship Id="rId4" Type="http://schemas.openxmlformats.org/officeDocument/2006/relationships/slide" Target="slide14.xml"/><Relationship Id="rId9" Type="http://schemas.openxmlformats.org/officeDocument/2006/relationships/slide" Target="slide17.xml"/><Relationship Id="rId1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04664"/>
            <a:ext cx="6530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МОБУ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Ирбейская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сош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№2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149080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Автор: педагог дополнительного образования Лукьянова Надежда Владимировна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1124744"/>
            <a:ext cx="62151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Всё обо  всём. Экология.</a:t>
            </a:r>
          </a:p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1-4 класс</a:t>
            </a:r>
          </a:p>
          <a:p>
            <a:pPr algn="ctr"/>
            <a:endParaRPr lang="ru-RU" sz="60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572000" y="5589240"/>
            <a:ext cx="4104456" cy="720080"/>
          </a:xfrm>
          <a:prstGeom prst="roundRect">
            <a:avLst>
              <a:gd name="adj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Правила игры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>
            <a:hlinkClick r:id="rId4" action="ppaction://hlinksldjump"/>
          </p:cNvPr>
          <p:cNvSpPr/>
          <p:nvPr/>
        </p:nvSpPr>
        <p:spPr>
          <a:xfrm>
            <a:off x="323528" y="5589240"/>
            <a:ext cx="4104456" cy="720080"/>
          </a:xfrm>
          <a:prstGeom prst="roundRect">
            <a:avLst>
              <a:gd name="adj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Ссылки 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hlinkClick r:id="rId4" action="ppaction://hlinksldjump"/>
              </a:rPr>
              <a:t>источники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404664"/>
            <a:ext cx="7211144" cy="2016223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000" b="1" dirty="0" smtClean="0"/>
              <a:t> 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</a:rPr>
              <a:t>Воздушный хищник, который схватывает на лету мошек и комаров (не птица)</a:t>
            </a:r>
          </a:p>
          <a:p>
            <a:pPr marL="0" indent="0">
              <a:lnSpc>
                <a:spcPct val="120000"/>
              </a:lnSpc>
              <a:buNone/>
            </a:pPr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932040" y="5877272"/>
            <a:ext cx="25042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Стрекоза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332656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20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6386" name="Picture 2" descr="http://pictureloop.ru/images/550883_strekoza-fotograf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2564904"/>
            <a:ext cx="5217189" cy="3258166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332656"/>
            <a:ext cx="7067128" cy="1368698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b="1" dirty="0" smtClean="0"/>
              <a:t> </a:t>
            </a:r>
            <a:r>
              <a:rPr lang="ru-RU" sz="5700" b="1" dirty="0" smtClean="0">
                <a:solidFill>
                  <a:schemeClr val="accent2">
                    <a:lumMod val="50000"/>
                  </a:schemeClr>
                </a:solidFill>
              </a:rPr>
              <a:t>Самый </a:t>
            </a:r>
          </a:p>
          <a:p>
            <a:pPr marL="0" indent="0" algn="ctr">
              <a:buNone/>
            </a:pPr>
            <a:r>
              <a:rPr lang="ru-RU" sz="5700" b="1" dirty="0" smtClean="0">
                <a:solidFill>
                  <a:schemeClr val="accent2">
                    <a:lumMod val="50000"/>
                  </a:schemeClr>
                </a:solidFill>
              </a:rPr>
              <a:t>сильный хищный зверь?</a:t>
            </a:r>
            <a:endParaRPr lang="ru-RU" sz="5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6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627784" y="5661248"/>
            <a:ext cx="40484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Белый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медведь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60648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30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5362" name="Picture 2" descr="https://wallperz.com/wp-content/uploads/2016/04/25/84346778898665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696" y="1916832"/>
            <a:ext cx="5328592" cy="3554267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87624" y="414536"/>
            <a:ext cx="795637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6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4400" b="1" spc="6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Пингвин  </a:t>
            </a:r>
            <a:r>
              <a:rPr lang="ru-RU" sz="4400" b="1" spc="6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птица или зверь? </a:t>
            </a:r>
            <a:r>
              <a:rPr lang="ru-RU" sz="3600" b="1" spc="6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Три доказательства</a:t>
            </a:r>
            <a:r>
              <a:rPr lang="ru-RU" sz="3600" b="1" spc="6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.</a:t>
            </a:r>
            <a:endParaRPr lang="ru-RU" sz="4400" b="1" spc="600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300192" y="3501008"/>
            <a:ext cx="284380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6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Птица.</a:t>
            </a:r>
            <a:r>
              <a:rPr lang="ru-RU" sz="4800" b="1" spc="600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</a:t>
            </a:r>
            <a:endParaRPr lang="ru-RU" sz="5400" b="1" spc="600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60648"/>
            <a:ext cx="1008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skyhdwallpaper.com/wp-content/uploads/2014/09/Penguin-Pictur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060848"/>
            <a:ext cx="5568618" cy="4176464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11560" y="188640"/>
            <a:ext cx="87153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6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Головы каких птиц изображены?</a:t>
            </a:r>
            <a:endParaRPr lang="ru-RU" sz="5400" b="1" spc="600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83568" y="4725144"/>
            <a:ext cx="20716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6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Цапля </a:t>
            </a:r>
            <a:r>
              <a:rPr lang="ru-RU" sz="4800" b="1" spc="6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  <a:endParaRPr lang="ru-RU" sz="5400" b="1" spc="600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588224" y="4797152"/>
            <a:ext cx="221741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600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Чайка </a:t>
            </a:r>
            <a:r>
              <a:rPr lang="ru-RU" sz="4400" b="1" spc="600" dirty="0" smtClean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  <a:endParaRPr lang="ru-RU" sz="4400" b="1" spc="600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429125" y="5214938"/>
            <a:ext cx="33575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6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 </a:t>
            </a:r>
            <a:endParaRPr lang="ru-RU" sz="5400" b="1" spc="600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131840" y="4869160"/>
            <a:ext cx="33575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600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Фламинго</a:t>
            </a:r>
            <a:r>
              <a:rPr lang="ru-RU" sz="2800" b="1" spc="6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ru-RU" sz="4000" b="1" spc="600" dirty="0">
                <a:solidFill>
                  <a:schemeClr val="tx1">
                    <a:lumMod val="75000"/>
                  </a:schemeClr>
                </a:solidFill>
                <a:latin typeface="Calibri" pitchFamily="34" charset="0"/>
              </a:rPr>
              <a:t> </a:t>
            </a:r>
            <a:endParaRPr lang="ru-RU" sz="4400" b="1" spc="600" dirty="0">
              <a:solidFill>
                <a:schemeClr val="tx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5370" name="TextBox 11"/>
          <p:cNvSpPr txBox="1">
            <a:spLocks noChangeArrowheads="1"/>
          </p:cNvSpPr>
          <p:nvPr/>
        </p:nvSpPr>
        <p:spPr bwMode="auto">
          <a:xfrm>
            <a:off x="827584" y="1484784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1. </a:t>
            </a:r>
          </a:p>
        </p:txBody>
      </p:sp>
      <p:sp>
        <p:nvSpPr>
          <p:cNvPr id="15371" name="TextBox 12"/>
          <p:cNvSpPr txBox="1">
            <a:spLocks noChangeArrowheads="1"/>
          </p:cNvSpPr>
          <p:nvPr/>
        </p:nvSpPr>
        <p:spPr bwMode="auto">
          <a:xfrm>
            <a:off x="3419872" y="1412776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2. </a:t>
            </a: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4786313" y="3571875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C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5373" name="TextBox 14"/>
          <p:cNvSpPr txBox="1">
            <a:spLocks noChangeArrowheads="1"/>
          </p:cNvSpPr>
          <p:nvPr/>
        </p:nvSpPr>
        <p:spPr bwMode="auto">
          <a:xfrm>
            <a:off x="6372200" y="1628800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3.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88640"/>
            <a:ext cx="10081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50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3314" name="Picture 2" descr="http://www.world-birds.com/files/comworld-birds/database/photo-ardeidae-egretta-intermedia-5541_lar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204864"/>
            <a:ext cx="1944216" cy="2333059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pic>
        <p:nvPicPr>
          <p:cNvPr id="13316" name="Picture 4" descr="http://dic.academic.ru/pictures/wiki/files/71/Gull_ca_us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2276872"/>
            <a:ext cx="1932215" cy="2318658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pic>
        <p:nvPicPr>
          <p:cNvPr id="13318" name="Picture 6" descr="https://opennov.ru/files/news/e15d00891e8a31d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81654" y="2204864"/>
            <a:ext cx="3154033" cy="2410944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18" name="Управляющая кнопка: домой 17">
            <a:hlinkClick r:id="rId5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6064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10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260648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Куда заносят всех исчезающих животных?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314" name="Picture 2" descr="https://snoska.ru/images/covers/1a/20/1a205e1a-29d0-5ebf-aaef-58b7a116d5b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1700808"/>
            <a:ext cx="3960440" cy="4769120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26064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20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60648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Как называется самая высокая океанская волна?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3928" y="5805264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Цунами 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0" name="Picture 2" descr="http://wwportal.com/data/uploads/2015/05/serf-XXL-Biggest-Wave-sebastian-steudtn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672" y="1700808"/>
            <a:ext cx="5847606" cy="3898404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88640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30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260648"/>
            <a:ext cx="741682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Отгадайте загадку.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Посмотрю я в окошко –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Идёт длинный Антошка.</a:t>
            </a:r>
          </a:p>
          <a:p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6150114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Дождь 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4" name="Picture 2" descr="http://www.riakchr.ru/image/2016/08-august/09/2b864ec27f4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640" y="2204864"/>
            <a:ext cx="6216576" cy="3888432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0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40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0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Доскажите  пословицу: «Человек без Родины, …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6021288"/>
            <a:ext cx="5254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что соловей без песни 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http://www.deryabino.ru/ptaha/solovey/solovey03.jpg"/>
          <p:cNvPicPr>
            <a:picLocks noChangeAspect="1" noChangeArrowheads="1"/>
          </p:cNvPicPr>
          <p:nvPr/>
        </p:nvPicPr>
        <p:blipFill>
          <a:blip r:embed="rId3" cstate="email"/>
          <a:srcRect r="15009"/>
          <a:stretch>
            <a:fillRect/>
          </a:stretch>
        </p:blipFill>
        <p:spPr bwMode="auto">
          <a:xfrm>
            <a:off x="1835696" y="1484784"/>
            <a:ext cx="5688632" cy="4464496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188640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50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88640"/>
            <a:ext cx="74888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Самая высокая трава на земном шаре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1556792"/>
            <a:ext cx="6722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Бамбук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http://www.desibucket.com/wp-content/uploads/2016/06/Chinese-Bamboo-plnttree1257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99592" y="1772816"/>
            <a:ext cx="6635997" cy="4417021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Управляющая кнопка: домой 7">
            <a:hlinkClick r:id="rId5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40768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http://dachavremya.ru/wp-content/uploads/2016/05/kakoe-vremya-luchshe-vybrat-dlya-posadki-berezy.jpg</a:t>
            </a:r>
            <a:r>
              <a:rPr lang="ru-RU" sz="1400" dirty="0" smtClean="0"/>
              <a:t> береза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1700808"/>
            <a:ext cx="7560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3"/>
              </a:rPr>
              <a:t>http://www.grib-info.ru/wp-content/uploads/2014/10/2210a-155.jpg</a:t>
            </a:r>
            <a:r>
              <a:rPr lang="ru-RU" sz="1600" dirty="0" smtClean="0"/>
              <a:t> поганка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2132856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4"/>
              </a:rPr>
              <a:t>http://horosho-zhivem.ru/wp-content/uploads/2015/10/listvennica2-1024x768.jpg</a:t>
            </a:r>
            <a:r>
              <a:rPr lang="ru-RU" sz="1600" dirty="0" smtClean="0"/>
              <a:t> лиственница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492896"/>
            <a:ext cx="8352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5"/>
              </a:rPr>
              <a:t>http://www.tzar-elka.ru/upload/iblock/3d1/3d183848e4574516875507b106176aa5.jpg</a:t>
            </a:r>
            <a:r>
              <a:rPr lang="ru-RU" sz="1600" dirty="0" smtClean="0"/>
              <a:t> ель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852936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6"/>
              </a:rPr>
              <a:t>http://excellentfamily.ru/wp-content/uploads/2015/03/568218571.jpg</a:t>
            </a:r>
            <a:r>
              <a:rPr lang="ru-RU" sz="1600" dirty="0" smtClean="0"/>
              <a:t> </a:t>
            </a:r>
            <a:r>
              <a:rPr lang="en-US" sz="1600" dirty="0" smtClean="0"/>
              <a:t>-</a:t>
            </a:r>
            <a:r>
              <a:rPr lang="ru-RU" sz="1600" dirty="0" smtClean="0"/>
              <a:t>аист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3212976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7"/>
              </a:rPr>
              <a:t>http://pictureloop.ru/images/550883_strekoza-fotografii.jpg</a:t>
            </a:r>
            <a:r>
              <a:rPr lang="ru-RU" sz="1600" dirty="0" smtClean="0"/>
              <a:t> стрекоза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573016"/>
            <a:ext cx="8136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8"/>
              </a:rPr>
              <a:t>https://wallperz.com/wp-content/uploads/2016/04/25/843467788986654.jpg</a:t>
            </a:r>
            <a:r>
              <a:rPr lang="ru-RU" sz="1600" dirty="0" smtClean="0"/>
              <a:t> белый</a:t>
            </a:r>
            <a:r>
              <a:rPr lang="en-US" sz="1600" dirty="0" smtClean="0"/>
              <a:t> </a:t>
            </a:r>
            <a:r>
              <a:rPr lang="ru-RU" sz="1600" dirty="0" smtClean="0"/>
              <a:t>медведь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95536" y="4005064"/>
            <a:ext cx="842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9"/>
              </a:rPr>
              <a:t>http://www.skyhdwallpaper.com/wp-content/uploads/2014/09/Penguin-Pictures.jpg</a:t>
            </a:r>
            <a:r>
              <a:rPr lang="ru-RU" sz="1600" dirty="0" smtClean="0"/>
              <a:t> пингвин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4653136"/>
            <a:ext cx="84249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www.world-birds.com/files/comworld-birds/database/photo-ardeidae-egretta-intermedia-5541_large.jpg</a:t>
            </a:r>
            <a:r>
              <a:rPr lang="ru-RU" sz="1400" dirty="0" smtClean="0"/>
              <a:t>  цапля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43808" y="0"/>
            <a:ext cx="3324564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692696"/>
            <a:ext cx="7920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Рисунок для фона </a:t>
            </a:r>
            <a:r>
              <a:rPr lang="en-US" sz="1600" dirty="0" smtClean="0">
                <a:hlinkClick r:id="rId11"/>
              </a:rPr>
              <a:t>http://kurguzikova.ucoz.ru/4.jpg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980728"/>
            <a:ext cx="7776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2"/>
              </a:rPr>
              <a:t>http://polzovred.ru/wp-content/uploads/2014/12/raspberry_01.jpg</a:t>
            </a:r>
            <a:r>
              <a:rPr lang="ru-RU" sz="1600" dirty="0" smtClean="0"/>
              <a:t> </a:t>
            </a:r>
            <a:r>
              <a:rPr lang="en-US" sz="1600" dirty="0" smtClean="0"/>
              <a:t> - </a:t>
            </a:r>
            <a:r>
              <a:rPr lang="ru-RU" sz="1600" dirty="0" smtClean="0"/>
              <a:t>малина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4293096"/>
            <a:ext cx="7560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3"/>
              </a:rPr>
              <a:t>https://opennov.ru/files/news/e15d00891e8a31d4.jpg</a:t>
            </a:r>
            <a:r>
              <a:rPr lang="ru-RU" sz="1600" dirty="0" smtClean="0"/>
              <a:t> фламинго</a:t>
            </a:r>
            <a:endParaRPr lang="ru-RU" sz="1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5949280"/>
            <a:ext cx="84249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4"/>
              </a:rPr>
              <a:t>http://www.riakchr.ru/image/2016/08-august/09/2b864ec27f4d.jpg</a:t>
            </a:r>
            <a:r>
              <a:rPr lang="ru-RU" sz="1600" dirty="0" smtClean="0"/>
              <a:t> дождь</a:t>
            </a:r>
            <a:endParaRPr lang="ru-RU" sz="1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5013176"/>
            <a:ext cx="7632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5"/>
              </a:rPr>
              <a:t>http://newpackfon.ru/uploads/images/v/i/d/vidi_chaek_foto_3.jpg</a:t>
            </a:r>
            <a:r>
              <a:rPr lang="ru-RU" sz="1600" dirty="0" smtClean="0">
                <a:hlinkClick r:id="rId15"/>
              </a:rPr>
              <a:t>а</a:t>
            </a:r>
            <a:r>
              <a:rPr lang="ru-RU" sz="1600" dirty="0" smtClean="0"/>
              <a:t>  чайка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5373216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16"/>
              </a:rPr>
              <a:t>https://snoska.ru/images/covers/1a/20/1a205e1a-29d0-5ebf-aaef-58b7a116d5b9.jpg</a:t>
            </a:r>
            <a:r>
              <a:rPr lang="ru-RU" sz="1400" dirty="0" smtClean="0"/>
              <a:t> Красная книга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5661248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7"/>
              </a:rPr>
              <a:t>http://opogode.ua/images/news/big/51dbc926d9b0955602000025.jpg</a:t>
            </a:r>
            <a:r>
              <a:rPr lang="ru-RU" sz="1600" dirty="0" smtClean="0"/>
              <a:t> цунами</a:t>
            </a:r>
            <a:endParaRPr lang="ru-RU" sz="1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67544" y="6211669"/>
            <a:ext cx="80648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8"/>
              </a:rPr>
              <a:t>http://www.deryabino.ru/ptaha/solovey/solovey03.jpg</a:t>
            </a:r>
            <a:r>
              <a:rPr lang="ru-RU" sz="1600" dirty="0" smtClean="0"/>
              <a:t>  соловей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1032" y="6519446"/>
            <a:ext cx="8712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19"/>
              </a:rPr>
              <a:t>http://www.chhajedgarden.com/media/wysiwyg/blog_list.jpg</a:t>
            </a:r>
            <a:r>
              <a:rPr lang="ru-RU" sz="1600" dirty="0" smtClean="0"/>
              <a:t> бамбук</a:t>
            </a:r>
            <a:endParaRPr lang="ru-RU" sz="1600" dirty="0"/>
          </a:p>
        </p:txBody>
      </p:sp>
      <p:sp>
        <p:nvSpPr>
          <p:cNvPr id="22" name="Управляющая кнопка: домой 21">
            <a:hlinkClick r:id="rId20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1560" y="332656"/>
            <a:ext cx="8136904" cy="1107640"/>
            <a:chOff x="1440177" y="1"/>
            <a:chExt cx="6613164" cy="1107640"/>
          </a:xfrm>
        </p:grpSpPr>
        <p:sp>
          <p:nvSpPr>
            <p:cNvPr id="3" name="Прямоугольник с двумя скругленными соседними углами 2"/>
            <p:cNvSpPr/>
            <p:nvPr/>
          </p:nvSpPr>
          <p:spPr>
            <a:xfrm rot="5400000">
              <a:off x="4192939" y="-2752761"/>
              <a:ext cx="1107640" cy="6613164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1440178" y="54071"/>
              <a:ext cx="6559093" cy="9994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  <a:latin typeface="+mn-lt"/>
                </a:rPr>
                <a:t>1. Выберите номинацию.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39552" y="2924944"/>
            <a:ext cx="8136904" cy="1107640"/>
            <a:chOff x="1440177" y="1"/>
            <a:chExt cx="6613164" cy="1107640"/>
          </a:xfrm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4192939" y="-2752761"/>
              <a:ext cx="1107640" cy="6613164"/>
            </a:xfrm>
            <a:prstGeom prst="round2Same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1440178" y="54071"/>
              <a:ext cx="6559093" cy="9994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800" b="1" kern="1200" dirty="0" smtClean="0">
                  <a:solidFill>
                    <a:schemeClr val="accent2">
                      <a:lumMod val="50000"/>
                    </a:schemeClr>
                  </a:solidFill>
                  <a:latin typeface="+mn-lt"/>
                </a:rPr>
                <a:t>3. На обдумывание команде дается 30 секунд.</a:t>
              </a:r>
              <a:endParaRPr lang="ru-RU" sz="2800" b="1" kern="1200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9552" y="1628800"/>
            <a:ext cx="8136904" cy="1107640"/>
            <a:chOff x="1440177" y="1"/>
            <a:chExt cx="6613164" cy="1107640"/>
          </a:xfrm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 rot="5400000">
              <a:off x="4192939" y="-2752761"/>
              <a:ext cx="1107640" cy="6613164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1440178" y="54071"/>
              <a:ext cx="6559093" cy="9994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lvl="0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2. Выберите номер вопроса.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83568" y="4221088"/>
            <a:ext cx="8136904" cy="1107640"/>
            <a:chOff x="1440177" y="1"/>
            <a:chExt cx="6613164" cy="1107640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5400000">
              <a:off x="4192939" y="-2752761"/>
              <a:ext cx="1107640" cy="6613164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440178" y="54071"/>
              <a:ext cx="6559093" cy="9994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lvl="0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4. По истечении времени команда дает ответ.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1560" y="5445224"/>
            <a:ext cx="8136904" cy="1107640"/>
            <a:chOff x="1440177" y="1"/>
            <a:chExt cx="6613164" cy="1107640"/>
          </a:xfrm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4192939" y="-2752761"/>
              <a:ext cx="1107640" cy="6613164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1440178" y="54071"/>
              <a:ext cx="6559093" cy="99949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5. Если ответ правильный, команде засчитываются баллы.</a:t>
              </a:r>
            </a:p>
          </p:txBody>
        </p:sp>
      </p:grpSp>
      <p:sp>
        <p:nvSpPr>
          <p:cNvPr id="20" name="Овал 19">
            <a:hlinkClick r:id="rId2" action="ppaction://hlinksldjump"/>
          </p:cNvPr>
          <p:cNvSpPr/>
          <p:nvPr/>
        </p:nvSpPr>
        <p:spPr>
          <a:xfrm>
            <a:off x="6876256" y="5013176"/>
            <a:ext cx="1872208" cy="165618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236296" y="544522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СТАРТ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1500174"/>
            <a:ext cx="2571768" cy="121444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Растения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4286256"/>
            <a:ext cx="2643206" cy="1214446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Разное 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844" y="2928934"/>
            <a:ext cx="2643206" cy="121444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Животные 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Овал 8">
            <a:hlinkClick r:id="rId3" action="ppaction://hlinksldjump"/>
          </p:cNvPr>
          <p:cNvSpPr/>
          <p:nvPr/>
        </p:nvSpPr>
        <p:spPr>
          <a:xfrm>
            <a:off x="2857488" y="150017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10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00364" y="435769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rId5" action="ppaction://hlinksldjump"/>
          </p:cNvPr>
          <p:cNvSpPr/>
          <p:nvPr/>
        </p:nvSpPr>
        <p:spPr>
          <a:xfrm>
            <a:off x="3000364" y="292893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10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071934" y="150017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429256" y="292893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858148" y="435769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6643702" y="435769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5429256" y="435769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214810" y="435769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214810" y="292893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20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286380" y="150017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30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500826" y="150017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715272" y="150017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858148" y="292893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50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>
            <a:hlinkClick r:id="rId7" action="ppaction://hlinksldjump"/>
          </p:cNvPr>
          <p:cNvSpPr/>
          <p:nvPr/>
        </p:nvSpPr>
        <p:spPr>
          <a:xfrm>
            <a:off x="6643702" y="2928934"/>
            <a:ext cx="1143008" cy="114300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40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68344" y="6021288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/>
          </a:p>
        </p:txBody>
      </p:sp>
      <p:sp>
        <p:nvSpPr>
          <p:cNvPr id="28" name="Управляющая кнопка: настраиваемая 27">
            <a:hlinkClick r:id="" action="ppaction://hlinkshowjump?jump=endshow" highlightClick="1"/>
          </p:cNvPr>
          <p:cNvSpPr/>
          <p:nvPr/>
        </p:nvSpPr>
        <p:spPr>
          <a:xfrm>
            <a:off x="7308304" y="5805264"/>
            <a:ext cx="1152128" cy="72008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выход</a:t>
            </a:r>
            <a:endParaRPr lang="ru-RU" sz="2400" b="1" dirty="0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23528" y="0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10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764704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47664" y="332656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Назовите самое вкусное лекарство от простуды.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2160" y="3789040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МАЛИНА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6626" name="Picture 2" descr="http://polzovred.ru/wp-content/uploads/2014/12/raspberry_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2060848"/>
            <a:ext cx="4824536" cy="4062775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0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20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04664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Зелена, а не луг, бела, а не снег, кудрява, а не голова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11760" y="5949280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</a:rPr>
              <a:t>Береза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http://dachavremya.ru/wp-content/uploads/2016/05/kakoe-vremya-luchshe-vybrat-dlya-posadki-berez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2060848"/>
            <a:ext cx="5472608" cy="3648405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6064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30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332656"/>
            <a:ext cx="76683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Какой гриб является самым ядовитым?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5805264"/>
            <a:ext cx="39549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Бледная поганка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3554" name="Picture 2" descr="http://www.grib-info.ru/wp-content/uploads/2014/10/2210a-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988840"/>
            <a:ext cx="3888432" cy="3888432"/>
          </a:xfrm>
          <a:prstGeom prst="roundRect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02025" y="195263"/>
            <a:ext cx="3148013" cy="430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5000" rIns="90000" bIns="45000"/>
          <a:lstStyle/>
          <a:p>
            <a:pPr hangingPunct="0">
              <a:lnSpc>
                <a:spcPct val="93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60648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40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9592" y="188640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Древесина какого нашего хвойного дерева не разрушается под действием воды и воздуха и хранится тысячелетия?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3212976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Лиственницы. Её древесина используется для подводных сооружений, в кораблестроени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и.</a:t>
            </a:r>
          </a:p>
        </p:txBody>
      </p:sp>
      <p:pic>
        <p:nvPicPr>
          <p:cNvPr id="20482" name="Picture 2" descr="http://horosho-zhivem.ru/wp-content/uploads/2015/10/listvennica2-1024x7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3356992"/>
            <a:ext cx="3981723" cy="2986293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404664"/>
            <a:ext cx="7283152" cy="280885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Какое дерево называют музыкальным? Из него делают пианино, гитары и другие музыкальные инструменты? 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804248" y="3933056"/>
            <a:ext cx="11548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Ель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332656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50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http://www.tzar-elka.ru/upload/iblock/3d1/3d183848e4574516875507b106176aa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3068960"/>
            <a:ext cx="5243736" cy="3487085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476672"/>
            <a:ext cx="7128792" cy="16567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Про эту птицу ходят слухи, что она приносит детей.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851920" y="5805264"/>
            <a:ext cx="13136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</a:rPr>
              <a:t>Аист.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332656"/>
            <a:ext cx="115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10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1870" y="1988840"/>
            <a:ext cx="6215522" cy="3650605"/>
          </a:xfrm>
          <a:prstGeom prst="round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7956376" y="5949280"/>
            <a:ext cx="728164" cy="737854"/>
          </a:xfrm>
          <a:prstGeom prst="actionButtonHom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</TotalTime>
  <Words>388</Words>
  <Application>Microsoft Office PowerPoint</Application>
  <PresentationFormat>Экран (4:3)</PresentationFormat>
  <Paragraphs>116</Paragraphs>
  <Slides>19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Надежда</cp:lastModifiedBy>
  <cp:revision>139</cp:revision>
  <dcterms:created xsi:type="dcterms:W3CDTF">2015-02-21T19:33:28Z</dcterms:created>
  <dcterms:modified xsi:type="dcterms:W3CDTF">2017-02-17T17:57:51Z</dcterms:modified>
</cp:coreProperties>
</file>