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1" r:id="rId4"/>
    <p:sldId id="279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58" r:id="rId20"/>
    <p:sldId id="26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35625"/>
    <a:srgbClr val="E22C46"/>
    <a:srgbClr val="008A3E"/>
    <a:srgbClr val="1317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7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rtlib_gallery-114545-b.jpg"/>
          <p:cNvPicPr>
            <a:picLocks noChangeAspect="1"/>
          </p:cNvPicPr>
          <p:nvPr userDrawn="1"/>
        </p:nvPicPr>
        <p:blipFill>
          <a:blip r:embed="rId2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1714480" y="357142"/>
            <a:ext cx="7286676" cy="6500858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 descr="images.jpe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>
            <a:off x="7294164" y="4500570"/>
            <a:ext cx="1564084" cy="2201305"/>
          </a:xfrm>
          <a:prstGeom prst="rect">
            <a:avLst/>
          </a:prstGeom>
        </p:spPr>
      </p:pic>
      <p:pic>
        <p:nvPicPr>
          <p:cNvPr id="9" name="Рисунок 8" descr="b2da4dfda4dfd5bfd2c00f4f03a6ad91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0" y="5143520"/>
            <a:ext cx="1714480" cy="1714480"/>
          </a:xfrm>
          <a:prstGeom prst="rect">
            <a:avLst/>
          </a:prstGeom>
        </p:spPr>
      </p:pic>
      <p:pic>
        <p:nvPicPr>
          <p:cNvPr id="8" name="Рисунок 7" descr="107453922_f4b8250b17d3164140b05c2f532.jp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>
            <a:off x="142844" y="142852"/>
            <a:ext cx="1357322" cy="2056815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357166"/>
            <a:ext cx="5143536" cy="16430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2428868"/>
            <a:ext cx="4357718" cy="3697295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artlib_gallery-114545-b.jpg"/>
          <p:cNvPicPr>
            <a:picLocks noChangeAspect="1"/>
          </p:cNvPicPr>
          <p:nvPr userDrawn="1"/>
        </p:nvPicPr>
        <p:blipFill>
          <a:blip r:embed="rId2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8" name="Рисунок 7" descr="107453922_f4b8250b17d3164140b05c2f532.jp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142844" y="142852"/>
            <a:ext cx="1357322" cy="2056815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pic>
        <p:nvPicPr>
          <p:cNvPr id="9" name="Рисунок 8" descr="images.jpe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>
            <a:off x="6786578" y="3786190"/>
            <a:ext cx="2071670" cy="2915685"/>
          </a:xfrm>
          <a:prstGeom prst="rect">
            <a:avLst/>
          </a:prstGeom>
        </p:spPr>
      </p:pic>
      <p:pic>
        <p:nvPicPr>
          <p:cNvPr id="10" name="Рисунок 9" descr="b2da4dfda4dfd5bfd2c00f4f03a6ad91.jpg"/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0" y="4786322"/>
            <a:ext cx="2071678" cy="2071678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928662" y="357142"/>
            <a:ext cx="7072362" cy="6500858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Relationship Id="rId22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2043098" cy="1060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29264"/>
            <a:ext cx="8543956" cy="696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5" name="Рисунок 24" descr="artlib_gallery-114545-b.jpg"/>
          <p:cNvPicPr>
            <a:picLocks noChangeAspect="1"/>
          </p:cNvPicPr>
          <p:nvPr userDrawn="1"/>
        </p:nvPicPr>
        <p:blipFill>
          <a:blip r:embed="rId13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26" name="Рисунок 25" descr="107453922_f4b8250b17d3164140b05c2f532.jpg"/>
          <p:cNvPicPr>
            <a:picLocks noChangeAspect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>
          <a:xfrm>
            <a:off x="214282" y="357166"/>
            <a:ext cx="1571636" cy="2381576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pic>
        <p:nvPicPr>
          <p:cNvPr id="27" name="Рисунок 26" descr="293229-52d06-42483571-m750x740-u8a68e.jpg"/>
          <p:cNvPicPr>
            <a:picLocks noChangeAspect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571480"/>
            <a:ext cx="1406749" cy="1700971"/>
          </a:xfrm>
          <a:prstGeom prst="rect">
            <a:avLst/>
          </a:prstGeom>
        </p:spPr>
      </p:pic>
      <p:pic>
        <p:nvPicPr>
          <p:cNvPr id="28" name="Рисунок 27" descr="2121666-29dd9203f8c5f549.jpg"/>
          <p:cNvPicPr>
            <a:picLocks noChangeAspect="1"/>
          </p:cNvPicPr>
          <p:nvPr userDrawn="1"/>
        </p:nvPicPr>
        <p:blipFill>
          <a:blip r:embed="rId16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1000108"/>
            <a:ext cx="2143108" cy="3099149"/>
          </a:xfrm>
          <a:prstGeom prst="rect">
            <a:avLst/>
          </a:prstGeom>
        </p:spPr>
      </p:pic>
      <p:pic>
        <p:nvPicPr>
          <p:cNvPr id="29" name="Рисунок 28" descr="images.jpeg"/>
          <p:cNvPicPr>
            <a:picLocks noChangeAspect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 flipH="1">
            <a:off x="0" y="3857629"/>
            <a:ext cx="2131842" cy="3000372"/>
          </a:xfrm>
          <a:prstGeom prst="rect">
            <a:avLst/>
          </a:prstGeom>
        </p:spPr>
      </p:pic>
      <p:pic>
        <p:nvPicPr>
          <p:cNvPr id="30" name="Рисунок 29" descr="90269061_100430krokodil.jpg"/>
          <p:cNvPicPr>
            <a:picLocks noChangeAspect="1"/>
          </p:cNvPicPr>
          <p:nvPr userDrawn="1"/>
        </p:nvPicPr>
        <p:blipFill>
          <a:blip r:embed="rId1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1000"/>
          </a:blip>
          <a:stretch>
            <a:fillRect/>
          </a:stretch>
        </p:blipFill>
        <p:spPr>
          <a:xfrm flipH="1">
            <a:off x="6072197" y="4214818"/>
            <a:ext cx="3100015" cy="3000372"/>
          </a:xfrm>
          <a:prstGeom prst="rect">
            <a:avLst/>
          </a:prstGeom>
        </p:spPr>
      </p:pic>
      <p:pic>
        <p:nvPicPr>
          <p:cNvPr id="31" name="Рисунок 30" descr="Untitled-2(10).jpg"/>
          <p:cNvPicPr>
            <a:picLocks noChangeAspect="1"/>
          </p:cNvPicPr>
          <p:nvPr userDrawn="1"/>
        </p:nvPicPr>
        <p:blipFill>
          <a:blip r:embed="rId19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25000" contrast="5000"/>
          </a:blip>
          <a:stretch>
            <a:fillRect/>
          </a:stretch>
        </p:blipFill>
        <p:spPr>
          <a:xfrm flipH="1">
            <a:off x="1000100" y="2214554"/>
            <a:ext cx="1895059" cy="1428736"/>
          </a:xfrm>
          <a:prstGeom prst="rect">
            <a:avLst/>
          </a:prstGeom>
        </p:spPr>
      </p:pic>
      <p:pic>
        <p:nvPicPr>
          <p:cNvPr id="32" name="Рисунок 31" descr="b2da4dfda4dfd5bfd2c00f4f03a6ad91.jpg"/>
          <p:cNvPicPr>
            <a:picLocks noChangeAspect="1"/>
          </p:cNvPicPr>
          <p:nvPr userDrawn="1"/>
        </p:nvPicPr>
        <p:blipFill>
          <a:blip r:embed="rId2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2000232" y="4786298"/>
            <a:ext cx="2071702" cy="2071702"/>
          </a:xfrm>
          <a:prstGeom prst="rect">
            <a:avLst/>
          </a:prstGeom>
        </p:spPr>
      </p:pic>
      <p:pic>
        <p:nvPicPr>
          <p:cNvPr id="33" name="Рисунок 32" descr="0_8cf19_4d57fe5_XL.png"/>
          <p:cNvPicPr>
            <a:picLocks noChangeAspect="1"/>
          </p:cNvPicPr>
          <p:nvPr userDrawn="1"/>
        </p:nvPicPr>
        <p:blipFill>
          <a:blip r:embed="rId21" cstate="screen">
            <a:lum bright="-2000" contrast="-4000"/>
          </a:blip>
          <a:stretch>
            <a:fillRect/>
          </a:stretch>
        </p:blipFill>
        <p:spPr>
          <a:xfrm flipH="1">
            <a:off x="5572132" y="285728"/>
            <a:ext cx="1000132" cy="1937302"/>
          </a:xfrm>
          <a:prstGeom prst="rect">
            <a:avLst/>
          </a:prstGeom>
        </p:spPr>
      </p:pic>
      <p:pic>
        <p:nvPicPr>
          <p:cNvPr id="36" name="Рисунок 35" descr="pobierz.php.jpeg"/>
          <p:cNvPicPr>
            <a:picLocks noChangeAspect="1"/>
          </p:cNvPicPr>
          <p:nvPr userDrawn="1"/>
        </p:nvPicPr>
        <p:blipFill>
          <a:blip r:embed="rId2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>
            <a:off x="3428992" y="214290"/>
            <a:ext cx="2095519" cy="15716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lib.ru/objects/gallery_229/artlib_gallery-114545-b.jpg" TargetMode="External"/><Relationship Id="rId3" Type="http://schemas.openxmlformats.org/officeDocument/2006/relationships/hyperlink" Target="http://montreal-today.com/blog/wp-content/uploads/2010/09/doctor.jpg" TargetMode="External"/><Relationship Id="rId7" Type="http://schemas.openxmlformats.org/officeDocument/2006/relationships/hyperlink" Target="http://img0.liveinternet.ru/images/attach/c/9/107/453/107453922_f4b8250b17d3164140b05c2f532.jpg" TargetMode="External"/><Relationship Id="rId2" Type="http://schemas.openxmlformats.org/officeDocument/2006/relationships/hyperlink" Target="http://img1.liveinternet.ru/images/attach/c/6/90/269/90269061_100430krokodi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ta14.gallery.ru/albums/gallery/293229-52d06-42483571-m750x740-u8a68e.jpg" TargetMode="External"/><Relationship Id="rId11" Type="http://schemas.openxmlformats.org/officeDocument/2006/relationships/hyperlink" Target="http://www.cku.zgora.pl/system/pobierz.php?id=2207" TargetMode="External"/><Relationship Id="rId5" Type="http://schemas.openxmlformats.org/officeDocument/2006/relationships/hyperlink" Target="http://img04.rl0.ru/638238e7e50ba624f5a5948fa3eeda97/432x288/www.aif.ru/pictures/201203/Untitled-2(10).jpg" TargetMode="External"/><Relationship Id="rId10" Type="http://schemas.openxmlformats.org/officeDocument/2006/relationships/hyperlink" Target="http://img-fotki.yandex.ru/get/6109/83813999.320/0_8cf19_4d57fe5_XL" TargetMode="External"/><Relationship Id="rId4" Type="http://schemas.openxmlformats.org/officeDocument/2006/relationships/hyperlink" Target="http://img3.proshkolu.ru/content/media/pic/std/3000000/2122000/2121666-29dd9203f8c5f549.jpg" TargetMode="External"/><Relationship Id="rId9" Type="http://schemas.openxmlformats.org/officeDocument/2006/relationships/hyperlink" Target="http://ivbb.ru/domain_dependent/ivbb.ru/uploadify/b2da4dfda4dfd5bfd2c00f4f03a6ad91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411760" y="1628800"/>
            <a:ext cx="4752528" cy="2808312"/>
          </a:xfrm>
          <a:prstGeom prst="roundRect">
            <a:avLst/>
          </a:prstGeom>
          <a:ln w="3810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2348880"/>
            <a:ext cx="4714908" cy="1214446"/>
          </a:xfrm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Интерактивная викторина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сказкам К.И.Чуковского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5013176"/>
            <a:ext cx="3384376" cy="1628800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Автор: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Малышенкова Л.Б,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педагог – библиотекарь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МОУ «Новоорловская СОШ», Забайкальский край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2017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«Тараканище»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Он рычит, и кричит,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усами шевелит: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«Погодите, не спешите,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Я вас мигом проглочу!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763688" y="3717032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«Бармалей»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папочка, и мамочка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Под деревом сидят,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папочка и мамочка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Детям говорят: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«Африка ужасна, да-да-да!»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3068960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«Чудо – дерево»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листочки на нём,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цветочки на нем,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 чулки да башмаки,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Словно яблоки!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763688" y="3861048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«Федорино горе»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Скачет сито по полям,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 корыто по лугам.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 лопатою метла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Вдоль по улице пошла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835696" y="3789040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«Тараканище»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35625"/>
                </a:solidFill>
                <a:latin typeface="Comic Sans MS" pitchFamily="66" charset="0"/>
              </a:rPr>
              <a:t>Откуда эти строки о радости?</a:t>
            </a:r>
            <a:endParaRPr lang="ru-RU" b="1" dirty="0">
              <a:solidFill>
                <a:srgbClr val="F35625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То – то рада, то – то рада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Вся звериная семья…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3717032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«Путаница»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Откуда эти строки о радости?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Вот обрадовались звери,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Засмеялись и запели…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835696" y="4149080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«Краденое солнце»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Откуда эти строки о радости?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Рады зайчики и белочки,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Рады мальчики и девочки…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3212976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«Федорино горе»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35625"/>
                </a:solidFill>
                <a:latin typeface="Comic Sans MS" pitchFamily="66" charset="0"/>
              </a:rPr>
              <a:t>Откуда эти строки о радости?</a:t>
            </a:r>
            <a:endParaRPr lang="ru-RU" b="1" dirty="0">
              <a:solidFill>
                <a:srgbClr val="F35625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Засмеялися кастрюли,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Самовары подмигнули: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«Ну, Федора, так и быть,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Рады мы тебя простить!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79712" y="3861048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«Бармалей»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Откуда эти строки о радости?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Рада, рада, рада, рада детвора,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Заплясала, заиграла у костра!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3789040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908720"/>
            <a:ext cx="5810988" cy="519749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</a:t>
            </a:r>
            <a:r>
              <a:rPr lang="ru-RU" sz="3300" b="1" dirty="0" smtClean="0">
                <a:solidFill>
                  <a:srgbClr val="C00000"/>
                </a:solidFill>
              </a:rPr>
              <a:t>Молодцы, ребята!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Вы проверили свои знания по содержанию сказок Корнея Ивановича Чуковского. А теперь читайте книжки зарубежных писателей в переводе К.И.Чуковского: Р.Киплинга, Э.Распэ, М.Твена, О.Уальда, Д.Гринвуда и др.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8316416" y="6165304"/>
            <a:ext cx="827584" cy="692696"/>
          </a:xfrm>
          <a:prstGeom prst="actionButtonHome">
            <a:avLst/>
          </a:prstGeom>
          <a:solidFill>
            <a:srgbClr val="FF3399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980728"/>
            <a:ext cx="6696744" cy="369729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ребята!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На одной стороне карточки записан вопрос, на другой стороне – ответ. Сначала подумайте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над ответом, а потом сверьтесь с ответом, который находится на другой стороне карточки. Для этого нужно щёлкнуть левой кнопкой мыши по карточке.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5085184"/>
            <a:ext cx="2160240" cy="6001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300" b="1" dirty="0" smtClean="0">
                <a:solidFill>
                  <a:srgbClr val="C00000"/>
                </a:solidFill>
              </a:rPr>
              <a:t>Удачи!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0" y="6093296"/>
            <a:ext cx="720080" cy="764704"/>
          </a:xfrm>
          <a:prstGeom prst="actionButtonInformation">
            <a:avLst/>
          </a:prstGeom>
          <a:solidFill>
            <a:srgbClr val="FF33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5214974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Источники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000108"/>
            <a:ext cx="6000792" cy="5643602"/>
          </a:xfrm>
        </p:spPr>
        <p:txBody>
          <a:bodyPr>
            <a:normAutofit/>
          </a:bodyPr>
          <a:lstStyle/>
          <a:p>
            <a:r>
              <a:rPr lang="ru-RU" sz="1400" u="sng" dirty="0" smtClean="0">
                <a:hlinkClick r:id="rId2"/>
              </a:rPr>
              <a:t>http://img1.liveinternet.ru/images/attach/c/6/90/269/90269061_100430krokodil.jpg</a:t>
            </a:r>
            <a:r>
              <a:rPr lang="ru-RU" sz="1400" dirty="0" smtClean="0"/>
              <a:t> - Крокодил</a:t>
            </a:r>
          </a:p>
          <a:p>
            <a:r>
              <a:rPr lang="ru-RU" sz="1400" u="sng" dirty="0" smtClean="0">
                <a:hlinkClick r:id="rId3"/>
              </a:rPr>
              <a:t>http://montreal-today.com/blog/wp-content/uploads/2010/09/doctor.jpg</a:t>
            </a:r>
            <a:r>
              <a:rPr lang="ru-RU" sz="1400" dirty="0" smtClean="0"/>
              <a:t> - Айболит</a:t>
            </a:r>
          </a:p>
          <a:p>
            <a:r>
              <a:rPr lang="ru-RU" sz="1400" u="sng" dirty="0" smtClean="0">
                <a:hlinkClick r:id="rId4"/>
              </a:rPr>
              <a:t>http://img3.proshkolu.ru/content/media/pic/std/3000000/2122000/2121666-29dd9203f8c5f549.jpg</a:t>
            </a:r>
            <a:r>
              <a:rPr lang="ru-RU" sz="1400" dirty="0" smtClean="0"/>
              <a:t> - Бармалей</a:t>
            </a:r>
          </a:p>
          <a:p>
            <a:r>
              <a:rPr lang="ru-RU" sz="1400" u="sng" dirty="0" smtClean="0">
                <a:hlinkClick r:id="rId5"/>
              </a:rPr>
              <a:t>http://img04.rl0.ru/638238e7e50ba624f5a5948fa3eeda97/432x288/www.aif.ru/pictures/201203/Untitled-2(10).jpg</a:t>
            </a:r>
            <a:r>
              <a:rPr lang="ru-RU" sz="1400" dirty="0" smtClean="0"/>
              <a:t> - Тараканище</a:t>
            </a:r>
          </a:p>
          <a:p>
            <a:r>
              <a:rPr lang="ru-RU" sz="1400" u="sng" dirty="0" smtClean="0">
                <a:hlinkClick r:id="rId6"/>
              </a:rPr>
              <a:t>http://data14.gallery.ru/albums/gallery/293229-52d06-42483571-m750x740-u8a68e.jpg</a:t>
            </a:r>
            <a:r>
              <a:rPr lang="ru-RU" sz="1400" dirty="0" smtClean="0"/>
              <a:t> - Муха-цокотуха</a:t>
            </a:r>
          </a:p>
          <a:p>
            <a:r>
              <a:rPr lang="ru-RU" sz="1400" u="sng" dirty="0" smtClean="0">
                <a:hlinkClick r:id="rId7"/>
              </a:rPr>
              <a:t>http://img0.liveinternet.ru/images/attach/c/9/107/453/107453922_f4b8250b17d3164140b05c2f532.jpg</a:t>
            </a:r>
            <a:r>
              <a:rPr lang="ru-RU" sz="1400" dirty="0" smtClean="0"/>
              <a:t> - Чуковский</a:t>
            </a:r>
          </a:p>
          <a:p>
            <a:r>
              <a:rPr lang="ru-RU" sz="1400" u="sng" dirty="0" smtClean="0">
                <a:hlinkClick r:id="rId8"/>
              </a:rPr>
              <a:t>http://www.artlib.ru/objects/gallery_229/artlib_gallery-114545-b.jpg</a:t>
            </a:r>
            <a:r>
              <a:rPr lang="ru-RU" sz="1400" dirty="0" smtClean="0"/>
              <a:t> - Дерево</a:t>
            </a:r>
          </a:p>
          <a:p>
            <a:r>
              <a:rPr lang="ru-RU" sz="1400" u="sng" dirty="0" smtClean="0">
                <a:hlinkClick r:id="rId9"/>
              </a:rPr>
              <a:t>http://ivbb.ru/domain_dependent/ivbb.ru/uploadify/b2da4dfda4dfd5bfd2c00f4f03a6ad91.jpg</a:t>
            </a:r>
            <a:r>
              <a:rPr lang="ru-RU" sz="1400" dirty="0" smtClean="0"/>
              <a:t> - Мойдодыр</a:t>
            </a:r>
          </a:p>
          <a:p>
            <a:r>
              <a:rPr lang="ru-RU" sz="1400" u="sng" dirty="0" smtClean="0">
                <a:hlinkClick r:id="rId10"/>
              </a:rPr>
              <a:t>http://img-fotki.yandex.ru/get/6109/83813999.320/0_8cf19_4d57fe5_XL</a:t>
            </a:r>
            <a:r>
              <a:rPr lang="ru-RU" sz="1400" dirty="0" smtClean="0"/>
              <a:t> Самовар</a:t>
            </a:r>
          </a:p>
          <a:p>
            <a:r>
              <a:rPr lang="ru-RU" sz="1400" u="sng" dirty="0" smtClean="0">
                <a:hlinkClick r:id="rId11"/>
              </a:rPr>
              <a:t>http://www.cku.zgora.pl/system//pobierz.php?id=2207</a:t>
            </a:r>
            <a:r>
              <a:rPr lang="ru-RU" sz="1400" dirty="0" smtClean="0"/>
              <a:t> – Телефон</a:t>
            </a:r>
          </a:p>
          <a:p>
            <a:r>
              <a:rPr lang="ru-RU" sz="1400" dirty="0" smtClean="0"/>
              <a:t>Шаблон Черкасовой  Л.А.</a:t>
            </a:r>
          </a:p>
          <a:p>
            <a:pPr>
              <a:buNone/>
            </a:pPr>
            <a:endParaRPr lang="ru-RU" sz="1400" dirty="0"/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8353104" y="6165304"/>
            <a:ext cx="790896" cy="692696"/>
          </a:xfrm>
          <a:prstGeom prst="actionButtonBeginning">
            <a:avLst/>
          </a:prstGeom>
          <a:solidFill>
            <a:srgbClr val="FF33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«Путаница»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Героями каких сказок является крокодил?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Долго, долго </a:t>
            </a:r>
            <a:r>
              <a:rPr lang="ru-RU" sz="2800" b="1" dirty="0" smtClean="0">
                <a:solidFill>
                  <a:srgbClr val="002060"/>
                </a:solidFill>
              </a:rPr>
              <a:t>крокодил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Море синее тушил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Пирогами и блинами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сушёными грибами</a:t>
            </a: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«Тараканище»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Героями каких сказок является крокодил?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Бедный, бедный крокодил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Жабу проглотил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«Мойдодыр»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Героями каких сказок является крокодил?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Вдруг навстречу мой хороший,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Мой любимый крокодил.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Он с Тотошей и Кокошей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 аллее проходил.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«Телефон»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Героями каких сказок является крокодил?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со слезами просил: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Мой милый, хороший,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Пришли мне калоши.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мне, и жене, и Тотоше.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«Бармалей»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Героями каких сказок является крокодил?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Повернулся, улыбнулся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Засмеялся крокодил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злодея Бармалея,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Словно муху проглотил.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«Мойдодыр»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Одеяло убежало,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Улетела простыня,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подушка, как лягушка,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Ускакала от меня.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907704" y="3645024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тве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«Путаница»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5929354" cy="129614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8A3E"/>
                </a:solidFill>
                <a:latin typeface="Comic Sans MS" pitchFamily="66" charset="0"/>
              </a:rPr>
              <a:t>Откуда эти строки?</a:t>
            </a:r>
            <a:endParaRPr lang="ru-RU" b="1" dirty="0">
              <a:solidFill>
                <a:srgbClr val="008A3E"/>
              </a:solidFill>
              <a:latin typeface="Comic Sans MS" pitchFamily="66" charset="0"/>
            </a:endParaRPr>
          </a:p>
        </p:txBody>
      </p:sp>
      <p:sp>
        <p:nvSpPr>
          <p:cNvPr id="5" name="цит 4"/>
          <p:cNvSpPr/>
          <p:nvPr/>
        </p:nvSpPr>
        <p:spPr>
          <a:xfrm>
            <a:off x="1907704" y="2924944"/>
            <a:ext cx="5616624" cy="208823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Замяукали котята: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«Надоело нам мяукать!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Мы хотим, как поросята,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Хрюкать!»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пусто 4"/>
          <p:cNvSpPr/>
          <p:nvPr/>
        </p:nvSpPr>
        <p:spPr>
          <a:xfrm>
            <a:off x="1763688" y="3573016"/>
            <a:ext cx="5616624" cy="208823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5112" y="6093296"/>
            <a:ext cx="718888" cy="764704"/>
          </a:xfrm>
          <a:prstGeom prst="actionButtonForwardNext">
            <a:avLst/>
          </a:prstGeom>
          <a:solidFill>
            <a:srgbClr val="FF33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548</Words>
  <Application>Microsoft Office PowerPoint</Application>
  <PresentationFormat>Экран (4:3)</PresentationFormat>
  <Paragraphs>111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Интерактивная викторина  по сказкам К.И.Чуковского</vt:lpstr>
      <vt:lpstr>Слайд 2</vt:lpstr>
      <vt:lpstr>Героями каких сказок является крокодил?</vt:lpstr>
      <vt:lpstr>Героями каких сказок является крокодил?</vt:lpstr>
      <vt:lpstr>Героями каких сказок является крокодил?</vt:lpstr>
      <vt:lpstr>Героями каких сказок является крокодил?</vt:lpstr>
      <vt:lpstr>Героями каких сказок является крокодил?</vt:lpstr>
      <vt:lpstr>Откуда эти строки?</vt:lpstr>
      <vt:lpstr>Откуда эти строки?</vt:lpstr>
      <vt:lpstr>Откуда эти строки?</vt:lpstr>
      <vt:lpstr>Откуда эти строки?</vt:lpstr>
      <vt:lpstr>Откуда эти строки?</vt:lpstr>
      <vt:lpstr>Откуда эти строки?</vt:lpstr>
      <vt:lpstr>Откуда эти строки о радости?</vt:lpstr>
      <vt:lpstr>Откуда эти строки о радости?</vt:lpstr>
      <vt:lpstr>Откуда эти строки о радости?</vt:lpstr>
      <vt:lpstr>Откуда эти строки о радости?</vt:lpstr>
      <vt:lpstr>Откуда эти строки о радости?</vt:lpstr>
      <vt:lpstr>Слайд 19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261186-</cp:lastModifiedBy>
  <cp:revision>103</cp:revision>
  <dcterms:modified xsi:type="dcterms:W3CDTF">2017-02-16T08:26:53Z</dcterms:modified>
</cp:coreProperties>
</file>