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9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4" r:id="rId18"/>
    <p:sldId id="276" r:id="rId19"/>
    <p:sldId id="259" r:id="rId20"/>
  </p:sldIdLst>
  <p:sldSz cx="9144000" cy="6858000" type="screen4x3"/>
  <p:notesSz cx="6858000" cy="9144000"/>
  <p:embeddedFontLst>
    <p:embeddedFont>
      <p:font typeface="Art-Decoretta" panose="02000000000000000000" pitchFamily="2" charset="0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50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92C2-4811-4A69-A70D-74E52D71F531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392B6-B501-434F-A257-E17D646E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00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92C2-4811-4A69-A70D-74E52D71F531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392B6-B501-434F-A257-E17D646E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95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92C2-4811-4A69-A70D-74E52D71F531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392B6-B501-434F-A257-E17D646E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07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92C2-4811-4A69-A70D-74E52D71F531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392B6-B501-434F-A257-E17D646EDAC6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1739718"/>
            <a:ext cx="787055" cy="14949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2370425"/>
            <a:ext cx="787055" cy="14949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4685" y="2996952"/>
            <a:ext cx="787055" cy="14949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916" y="2780928"/>
            <a:ext cx="787055" cy="14949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156" y="4305585"/>
            <a:ext cx="787055" cy="14949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681" y="4653136"/>
            <a:ext cx="787055" cy="14949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0418" y="4987270"/>
            <a:ext cx="787055" cy="14949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275915"/>
            <a:ext cx="787055" cy="14949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211" y="4117645"/>
            <a:ext cx="787055" cy="149498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443" y="4987272"/>
            <a:ext cx="787055" cy="149498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014" y="1488425"/>
            <a:ext cx="1560381" cy="17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3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0.00046 C 0.07118 0.00093 0.06805 -0.00255 0.1092 0.00486 C 0.11979 0.00949 0.12639 0.01065 0.13837 0.01204 C 0.13993 0.01782 0.14548 0.02801 0.14548 0.02824 C 0.146 0.03287 0.146 0.0375 0.14687 0.04236 C 0.14757 0.0456 0.14913 0.04815 0.14965 0.05139 C 0.15052 0.05556 0.15121 0.06389 0.15121 0.06412 " pathEditMode="relative" rAng="0" ptsTypes="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2" y="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792C2-4811-4A69-A70D-74E52D71F531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392B6-B501-434F-A257-E17D646E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35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792C2-4811-4A69-A70D-74E52D71F531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392B6-B501-434F-A257-E17D646ED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707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5" r:id="rId2"/>
    <p:sldLayoutId id="2147483676" r:id="rId3"/>
    <p:sldLayoutId id="2147483678" r:id="rId4"/>
    <p:sldLayoutId id="2147483677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igry-labirinty.ru/wp-content/uploads/2015/11/igry-labirinti.jp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50313" y="893734"/>
            <a:ext cx="504056" cy="540060"/>
          </a:xfrm>
          <a:prstGeom prst="actionButtonInformation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33671" y="4307612"/>
            <a:ext cx="53640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Автор: 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Баева Наталья Владимировна, 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учитель начальных классов</a:t>
            </a:r>
          </a:p>
          <a:p>
            <a:pPr lvl="0" algn="ctr">
              <a:lnSpc>
                <a:spcPct val="80000"/>
              </a:lnSpc>
            </a:pPr>
            <a:r>
              <a:rPr lang="ru-RU" sz="24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МКОУ «Новоярковская СОШ» </a:t>
            </a:r>
          </a:p>
          <a:p>
            <a:pPr lvl="0" algn="ctr">
              <a:lnSpc>
                <a:spcPct val="80000"/>
              </a:lnSpc>
            </a:pPr>
            <a:r>
              <a:rPr lang="ru-RU" sz="24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Каменского района Алтайского края</a:t>
            </a:r>
            <a:endParaRPr lang="ru-RU" sz="2400" b="1" dirty="0">
              <a:ln w="11430"/>
              <a:solidFill>
                <a:srgbClr val="99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81238" y="3390007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Русский язык, словарные слова</a:t>
            </a:r>
          </a:p>
          <a:p>
            <a:pPr algn="ctr"/>
            <a:r>
              <a:rPr lang="ru-RU" sz="2400" b="1" dirty="0" smtClean="0"/>
              <a:t> 4 класс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73589" y="2302782"/>
            <a:ext cx="73276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t-Decoretta" panose="02000000000000000000" pitchFamily="2" charset="0"/>
              </a:rPr>
              <a:t>«Помоги Мышонку»</a:t>
            </a:r>
            <a:endParaRPr lang="ru-RU" sz="4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t-Decoretta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79759" y="1338461"/>
            <a:ext cx="6375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Интерактивная игра-лабиринт </a:t>
            </a:r>
            <a:endParaRPr lang="ru-RU" sz="3600" b="1" dirty="0">
              <a:ln w="1905"/>
              <a:solidFill>
                <a:srgbClr val="99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Штриховая стрелка вправо 10">
            <a:hlinkClick r:id="" action="ppaction://hlinkshowjump?jump=nextslide"/>
          </p:cNvPr>
          <p:cNvSpPr/>
          <p:nvPr/>
        </p:nvSpPr>
        <p:spPr>
          <a:xfrm>
            <a:off x="3927559" y="6237274"/>
            <a:ext cx="1080120" cy="576064"/>
          </a:xfrm>
          <a:prstGeom prst="striped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4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770037" y="4327831"/>
            <a:ext cx="1560381" cy="1764000"/>
          </a:xfrm>
          <a:prstGeom prst="rect">
            <a:avLst/>
          </a:prstGeom>
        </p:spPr>
      </p:pic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/>
              <a:t>ё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681" y="4653136"/>
            <a:ext cx="787055" cy="14949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0418" y="4987270"/>
            <a:ext cx="787055" cy="14949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275915"/>
            <a:ext cx="787055" cy="14949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211" y="4117645"/>
            <a:ext cx="787055" cy="14949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443" y="4987272"/>
            <a:ext cx="787055" cy="14949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о</a:t>
            </a:r>
            <a:endParaRPr lang="ru-RU" sz="5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619672" y="499319"/>
            <a:ext cx="23791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Ж…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лтый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6308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44444E-6 L -0.13437 4.44444E-6 L -0.13437 0.04375 " pathEditMode="relative" ptsTypes="AAA">
                                      <p:cBhvr>
                                        <p:cTn id="6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4581128"/>
            <a:ext cx="1560381" cy="1764000"/>
          </a:xfrm>
          <a:prstGeom prst="rect">
            <a:avLst/>
          </a:prstGeom>
        </p:spPr>
      </p:pic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/>
              <a:t>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0418" y="4987270"/>
            <a:ext cx="787055" cy="14949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275915"/>
            <a:ext cx="787055" cy="14949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211" y="4117645"/>
            <a:ext cx="787055" cy="14949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443" y="4987272"/>
            <a:ext cx="787055" cy="14949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/>
              <a:t>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98866" y="499319"/>
            <a:ext cx="22060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Л…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сица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923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L -3.05556E-6 0.03727 L 0.06441 0.03958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211" y="4117645"/>
            <a:ext cx="787055" cy="14949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696" y="4852763"/>
            <a:ext cx="1560381" cy="1764000"/>
          </a:xfrm>
          <a:prstGeom prst="rect">
            <a:avLst/>
          </a:prstGeom>
        </p:spPr>
      </p:pic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/>
              <a:t>о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0418" y="4987270"/>
            <a:ext cx="787055" cy="14949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275915"/>
            <a:ext cx="787055" cy="14949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а</a:t>
            </a:r>
            <a:endParaRPr lang="ru-RU" sz="5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403648" y="499319"/>
            <a:ext cx="25762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днажды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623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3.7037E-6 L 0.20347 0.00023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/>
              <a:t>о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275915"/>
            <a:ext cx="787055" cy="14949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961" y="4117645"/>
            <a:ext cx="787055" cy="14949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0227" y="4833352"/>
            <a:ext cx="1560381" cy="1764000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а</a:t>
            </a:r>
            <a:endParaRPr lang="ru-RU" sz="5400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30890" y="499319"/>
            <a:ext cx="14029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вёс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155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3.7037E-7 L 0.04999 3.7037E-7 L 0.04999 -0.05277 L 0.12239 -0.05277 L 0.12239 0.02986 L 0.2052 0.02986 L 0.2052 -0.06666 " pathEditMode="relative" ptsTypes="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961" y="4117645"/>
            <a:ext cx="787055" cy="14949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47923" y="4266099"/>
            <a:ext cx="1560381" cy="1764000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а</a:t>
            </a:r>
            <a:endParaRPr lang="ru-RU" sz="5400" b="1" dirty="0"/>
          </a:p>
        </p:txBody>
      </p:sp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о</a:t>
            </a:r>
            <a:endParaRPr lang="ru-RU" sz="5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619672" y="499319"/>
            <a:ext cx="2148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П…года 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286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L 2.77778E-7 -0.03449 L -0.06736 -0.03449 L -0.06736 -0.10578 L -0.18281 -0.10578 " pathEditMode="relative" ptsTypes="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е</a:t>
            </a:r>
            <a:endParaRPr lang="ru-RU" sz="5400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3417057"/>
            <a:ext cx="1560381" cy="1764000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и</a:t>
            </a:r>
            <a:endParaRPr lang="ru-RU" sz="5400" b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19672" y="499319"/>
            <a:ext cx="26853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Пш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ница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00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0.00509 L 0.08802 -0.00509 L 0.08802 -0.05324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2" y="-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0993" y="3068960"/>
            <a:ext cx="1560381" cy="1764000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и</a:t>
            </a:r>
            <a:endParaRPr lang="ru-RU" sz="5400" b="1" dirty="0"/>
          </a:p>
        </p:txBody>
      </p:sp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/>
              <a:t>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9672" y="499319"/>
            <a:ext cx="23971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С…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годня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20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4.07407E-6 C -0.00347 0.0125 -0.00087 -0.00232 -0.00087 0.01967 C -0.00087 0.05069 -0.00208 0.08194 -0.00208 0.11296 L 0.06736 0.11296 " pathEditMode="relative" rAng="0" ptsTypes="ff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7352924" y="4653136"/>
            <a:ext cx="747475" cy="1778026"/>
            <a:chOff x="7238104" y="4783192"/>
            <a:chExt cx="870964" cy="1652963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8104" y="4783192"/>
              <a:ext cx="787055" cy="1494987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22013" y="4941168"/>
              <a:ext cx="787055" cy="1494987"/>
            </a:xfrm>
            <a:prstGeom prst="rect">
              <a:avLst/>
            </a:prstGeom>
          </p:spPr>
        </p:pic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4" y="3789040"/>
            <a:ext cx="1560381" cy="1764000"/>
          </a:xfrm>
          <a:prstGeom prst="rect">
            <a:avLst/>
          </a:prstGeom>
        </p:spPr>
      </p:pic>
      <p:sp>
        <p:nvSpPr>
          <p:cNvPr id="2" name="Овал 1">
            <a:hlinkClick r:id="" action="ppaction://hlinkshowjump?jump=nextslide"/>
          </p:cNvPr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/>
              <a:t>а</a:t>
            </a:r>
          </a:p>
        </p:txBody>
      </p:sp>
      <p:sp>
        <p:nvSpPr>
          <p:cNvPr id="3" name="Овал 2"/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о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499319"/>
            <a:ext cx="24785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сибо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935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48148E-6 L 0.07084 1.48148E-6 L 0.07084 0.14444 L 0.09341 0.1444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0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8387210" y="980728"/>
            <a:ext cx="650939" cy="680623"/>
          </a:xfrm>
          <a:prstGeom prst="mathMultiply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t-Decoretta" panose="020000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458404">
            <a:off x="277557" y="2350483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t-Decoretta" panose="02000000000000000000" pitchFamily="2" charset="0"/>
              </a:rPr>
              <a:t>М</a:t>
            </a:r>
            <a:endParaRPr lang="ru-RU" sz="11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t-Decoretta" panose="020000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096570">
            <a:off x="1645829" y="2040741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t-Decoretta" panose="02000000000000000000" pitchFamily="2" charset="0"/>
              </a:rPr>
              <a:t>О</a:t>
            </a:r>
            <a:endParaRPr lang="ru-RU" sz="11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t-Decoretta" panose="020000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797591">
            <a:off x="2335239" y="942086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t-Decoretta" panose="02000000000000000000" pitchFamily="2" charset="0"/>
              </a:rPr>
              <a:t>Л</a:t>
            </a:r>
            <a:endParaRPr lang="ru-RU" sz="11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t-Decoretta" panose="020000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425882">
            <a:off x="3472720" y="1733453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t-Decoretta" panose="02000000000000000000" pitchFamily="2" charset="0"/>
              </a:rPr>
              <a:t>О</a:t>
            </a:r>
            <a:endParaRPr lang="ru-RU" sz="11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t-Decoretta" panose="02000000000000000000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69092">
            <a:off x="4570949" y="758151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t-Decoretta" panose="02000000000000000000" pitchFamily="2" charset="0"/>
              </a:rPr>
              <a:t>Д</a:t>
            </a:r>
            <a:endParaRPr lang="ru-RU" sz="11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t-Decoretta" panose="020000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649642">
            <a:off x="5600261" y="1821233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t-Decoretta" panose="02000000000000000000" pitchFamily="2" charset="0"/>
              </a:rPr>
              <a:t>Ц</a:t>
            </a:r>
            <a:endParaRPr lang="ru-RU" sz="11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t-Decoretta" panose="02000000000000000000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302092">
            <a:off x="6358728" y="1804630"/>
            <a:ext cx="2140344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t-Decoretta" panose="02000000000000000000" pitchFamily="2" charset="0"/>
              </a:rPr>
              <a:t>Ы</a:t>
            </a:r>
            <a:endParaRPr lang="ru-RU" sz="11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t-Decoretta" panose="02000000000000000000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302092">
            <a:off x="7719564" y="2577759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t-Decoretta" panose="02000000000000000000" pitchFamily="2" charset="0"/>
              </a:rPr>
              <a:t>!</a:t>
            </a:r>
            <a:endParaRPr lang="ru-RU" sz="11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t-Decorett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17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ughcheer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1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5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00"/>
                            </p:stCondLst>
                            <p:childTnLst>
                              <p:par>
                                <p:cTn id="6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9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1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3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9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4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300"/>
                            </p:stCondLst>
                            <p:childTnLst>
                              <p:par>
                                <p:cTn id="9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7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700"/>
                            </p:stCondLst>
                            <p:childTnLst>
                              <p:par>
                                <p:cTn id="10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4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100"/>
                            </p:stCondLst>
                            <p:childTnLst>
                              <p:par>
                                <p:cTn id="11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1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5" advAuto="1000"/>
      <p:bldP spid="5" grpId="1" build="allAtOnce"/>
      <p:bldP spid="6" grpId="0" build="p" bldLvl="2" advAuto="1000"/>
      <p:bldP spid="6" grpId="1" build="allAtOnce"/>
      <p:bldP spid="7" grpId="0" build="p" advAuto="1000"/>
      <p:bldP spid="7" grpId="1" build="allAtOnce"/>
      <p:bldP spid="8" grpId="0" build="p" bldLvl="5" advAuto="1000"/>
      <p:bldP spid="8" grpId="1" build="allAtOnce"/>
      <p:bldP spid="9" grpId="0" build="p" bldLvl="5" advAuto="1000"/>
      <p:bldP spid="9" grpId="1" build="allAtOnce"/>
      <p:bldP spid="10" grpId="0" build="p" advAuto="1000"/>
      <p:bldP spid="10" grpId="1" build="allAtOnce"/>
      <p:bldP spid="11" grpId="0" build="p" advAuto="1000"/>
      <p:bldP spid="11" grpId="1" build="allAtOnce"/>
      <p:bldP spid="13" grpId="0" build="p" advAuto="1000"/>
      <p:bldP spid="13" grpI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ctrTitle"/>
          </p:nvPr>
        </p:nvSpPr>
        <p:spPr>
          <a:xfrm>
            <a:off x="586804" y="533746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Источники информации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988840"/>
            <a:ext cx="7002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Игровое поле 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hlinkClick r:id="rId2"/>
              </a:rPr>
              <a:t>http://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hlinkClick r:id="rId2"/>
              </a:rPr>
              <a:t>igry-labirinty.ru/wp-content/uploads/2015/11/igry-labirinti.jpg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втор отрисовок </a:t>
            </a:r>
            <a:r>
              <a:rPr lang="ru-RU" sz="2400" b="1" dirty="0" smtClean="0"/>
              <a:t>Уверская Елена </a:t>
            </a:r>
            <a:r>
              <a:rPr lang="ru-RU" sz="2400" b="1" dirty="0"/>
              <a:t>Б</a:t>
            </a:r>
            <a:r>
              <a:rPr lang="ru-RU" sz="2400" b="1" dirty="0" smtClean="0"/>
              <a:t>орисовна  </a:t>
            </a:r>
          </a:p>
          <a:p>
            <a:r>
              <a:rPr lang="ru-RU" sz="2400" dirty="0" smtClean="0"/>
              <a:t> </a:t>
            </a:r>
            <a:endParaRPr lang="ru-RU" sz="2400" dirty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</p:txBody>
      </p:sp>
      <p:sp>
        <p:nvSpPr>
          <p:cNvPr id="7" name="Умножение 6">
            <a:hlinkClick r:id="" action="ppaction://hlinkshowjump?jump=endshow"/>
          </p:cNvPr>
          <p:cNvSpPr/>
          <p:nvPr/>
        </p:nvSpPr>
        <p:spPr>
          <a:xfrm>
            <a:off x="8316416" y="928448"/>
            <a:ext cx="650939" cy="680623"/>
          </a:xfrm>
          <a:prstGeom prst="mathMultiply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озврат 7">
            <a:hlinkClick r:id="" action="ppaction://hlinkshowjump?jump=lastslideviewed" highlightClick="1"/>
          </p:cNvPr>
          <p:cNvSpPr/>
          <p:nvPr/>
        </p:nvSpPr>
        <p:spPr>
          <a:xfrm>
            <a:off x="179512" y="968958"/>
            <a:ext cx="540000" cy="540000"/>
          </a:xfrm>
          <a:prstGeom prst="actionButtonReturn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3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1520" y="548680"/>
            <a:ext cx="8640960" cy="55504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Дорогие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ребята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Помогите мышонку пройти лабиринт 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собрать колоски </a:t>
            </a:r>
            <a:r>
              <a:rPr lang="ru-RU" sz="32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пшеницы </a:t>
            </a:r>
            <a:r>
              <a:rPr lang="ru-RU" sz="3200" b="1" dirty="0" smtClean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мамы, которая ждёт его у норки.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этого Вам нужно </a:t>
            </a:r>
          </a:p>
          <a:p>
            <a:pPr algn="ctr"/>
            <a:r>
              <a:rPr lang="ru-RU" sz="32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правильно определить </a:t>
            </a:r>
            <a:r>
              <a:rPr lang="ru-RU" sz="3200" b="1" dirty="0" smtClean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пропущенные </a:t>
            </a:r>
          </a:p>
          <a:p>
            <a:pPr algn="ctr"/>
            <a:r>
              <a:rPr lang="ru-RU" sz="32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r>
              <a:rPr lang="ru-RU" sz="3200" b="1" dirty="0" smtClean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уквы в словарных словах  . </a:t>
            </a:r>
            <a:endParaRPr lang="ru-RU" sz="3200" b="1" dirty="0">
              <a:ln w="1905"/>
              <a:solidFill>
                <a:srgbClr val="99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Желаю удачи!</a:t>
            </a:r>
          </a:p>
          <a:p>
            <a:pPr algn="ctr"/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Штриховая стрелка вправо 4">
            <a:hlinkClick r:id="" action="ppaction://hlinkshowjump?jump=nextslide"/>
          </p:cNvPr>
          <p:cNvSpPr/>
          <p:nvPr/>
        </p:nvSpPr>
        <p:spPr>
          <a:xfrm>
            <a:off x="3927559" y="6237274"/>
            <a:ext cx="1080120" cy="576064"/>
          </a:xfrm>
          <a:prstGeom prst="striped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24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5221484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о</a:t>
            </a:r>
            <a:endParaRPr lang="ru-RU" sz="5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853"/>
            <a:ext cx="1560381" cy="176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673" y="1728283"/>
            <a:ext cx="787055" cy="14949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1739718"/>
            <a:ext cx="787055" cy="14949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2370425"/>
            <a:ext cx="787055" cy="14949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4685" y="2996952"/>
            <a:ext cx="787055" cy="14949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916" y="2780928"/>
            <a:ext cx="787055" cy="14949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156" y="4305585"/>
            <a:ext cx="787055" cy="14949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681" y="4653136"/>
            <a:ext cx="787055" cy="14949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0418" y="4987270"/>
            <a:ext cx="787055" cy="14949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275915"/>
            <a:ext cx="787055" cy="14949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211" y="4117645"/>
            <a:ext cx="787055" cy="14949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443" y="4987272"/>
            <a:ext cx="787055" cy="14949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а</a:t>
            </a:r>
            <a:endParaRPr lang="ru-RU" sz="5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619672" y="499319"/>
            <a:ext cx="23743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Агр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…ном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295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е</a:t>
            </a:r>
            <a:endParaRPr lang="ru-RU" sz="5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673" y="1728283"/>
            <a:ext cx="787055" cy="14949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1739718"/>
            <a:ext cx="787055" cy="14949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2370425"/>
            <a:ext cx="787055" cy="14949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4685" y="2996952"/>
            <a:ext cx="787055" cy="14949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916" y="2780928"/>
            <a:ext cx="787055" cy="14949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156" y="4305585"/>
            <a:ext cx="787055" cy="14949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681" y="4653136"/>
            <a:ext cx="787055" cy="14949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0418" y="4987270"/>
            <a:ext cx="787055" cy="14949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275915"/>
            <a:ext cx="787055" cy="14949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211" y="4117645"/>
            <a:ext cx="787055" cy="14949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443" y="4987272"/>
            <a:ext cx="787055" cy="14949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853"/>
            <a:ext cx="1560381" cy="1764000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/>
              <a:t>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19672" y="499319"/>
            <a:ext cx="19639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Б…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рёза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808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C 0.00816 0.00162 0.01389 0.00625 0.02223 0.00671 C 0.02969 0.00694 0.03716 0.00671 0.04462 0.00671 L 0.04462 0.12106 " pathEditMode="relative" rAng="0" ptsTypes="ffAA">
                                      <p:cBhvr>
                                        <p:cTn id="6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2" y="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о</a:t>
            </a:r>
            <a:endParaRPr lang="ru-RU" sz="5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1739718"/>
            <a:ext cx="787055" cy="14949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2370425"/>
            <a:ext cx="787055" cy="14949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4685" y="2996952"/>
            <a:ext cx="787055" cy="14949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916" y="2780928"/>
            <a:ext cx="787055" cy="14949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156" y="4305585"/>
            <a:ext cx="787055" cy="14949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681" y="4653136"/>
            <a:ext cx="787055" cy="14949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0418" y="4987270"/>
            <a:ext cx="787055" cy="14949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275915"/>
            <a:ext cx="787055" cy="14949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211" y="4117645"/>
            <a:ext cx="787055" cy="14949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443" y="4987272"/>
            <a:ext cx="787055" cy="14949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535" y="1488425"/>
            <a:ext cx="1560381" cy="1764000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а</a:t>
            </a:r>
            <a:endParaRPr lang="ru-RU" sz="5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619672" y="499319"/>
            <a:ext cx="18845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В…круг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430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L 0.15 0.00024 " pathEditMode="relative" ptsTypes="AA">
                                      <p:cBhvr>
                                        <p:cTn id="6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е</a:t>
            </a:r>
            <a:endParaRPr lang="ru-RU" sz="5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1" y="2378606"/>
            <a:ext cx="787055" cy="14949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4685" y="2996952"/>
            <a:ext cx="787055" cy="14949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916" y="2780928"/>
            <a:ext cx="787055" cy="14949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156" y="4305585"/>
            <a:ext cx="787055" cy="14949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681" y="4653136"/>
            <a:ext cx="787055" cy="14949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0418" y="4987270"/>
            <a:ext cx="787055" cy="14949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275915"/>
            <a:ext cx="787055" cy="14949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211" y="4117645"/>
            <a:ext cx="787055" cy="14949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443" y="4987272"/>
            <a:ext cx="787055" cy="14949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0474" y="1540958"/>
            <a:ext cx="1560381" cy="1764000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и</a:t>
            </a:r>
            <a:endParaRPr lang="ru-RU" sz="5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818601" y="499319"/>
            <a:ext cx="16732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Вет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…р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135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213 L 3.33333E-6 0.05232 L 0.19652 0.0544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26" y="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е</a:t>
            </a:r>
            <a:endParaRPr lang="ru-RU" sz="54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4685" y="2996952"/>
            <a:ext cx="787055" cy="14949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916" y="2780928"/>
            <a:ext cx="787055" cy="14949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156" y="4305585"/>
            <a:ext cx="787055" cy="14949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681" y="4653136"/>
            <a:ext cx="787055" cy="14949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0418" y="4987270"/>
            <a:ext cx="787055" cy="14949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275915"/>
            <a:ext cx="787055" cy="14949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211" y="4117645"/>
            <a:ext cx="787055" cy="14949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443" y="4987272"/>
            <a:ext cx="787055" cy="14949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0855" y="1906854"/>
            <a:ext cx="1560381" cy="1764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053742" y="2889136"/>
            <a:ext cx="1560381" cy="1764000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и</a:t>
            </a:r>
            <a:endParaRPr lang="ru-RU" sz="5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619672" y="499319"/>
            <a:ext cx="25239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С…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нтябрь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933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48148E-6 L 0.0533 0.00533 L 0.07413 0.03889 L 0.07413 0.06621 L 0.07569 0.125 " pathEditMode="relative" rAng="0" ptsTypes="AAAAA">
                                      <p:cBhvr>
                                        <p:cTn id="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5" y="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0.01829 L -0.08854 -0.01551 " pathEditMode="relative" rAng="0" ptsTypes="AA">
                                      <p:cBhvr>
                                        <p:cTn id="15" dur="1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е</a:t>
            </a:r>
            <a:endParaRPr lang="ru-RU" sz="54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916" y="2780928"/>
            <a:ext cx="787055" cy="14949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156" y="4305585"/>
            <a:ext cx="787055" cy="14949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681" y="4653136"/>
            <a:ext cx="787055" cy="14949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0418" y="4987270"/>
            <a:ext cx="787055" cy="14949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275915"/>
            <a:ext cx="787055" cy="14949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211" y="4117645"/>
            <a:ext cx="787055" cy="14949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443" y="4987272"/>
            <a:ext cx="787055" cy="14949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230057" y="2906092"/>
            <a:ext cx="1560381" cy="1764000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/>
              <a:t>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19672" y="499319"/>
            <a:ext cx="22240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Вп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рёд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27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33333E-6 L 0.04497 3.33333E-6 L 0.04497 -0.06435 L -0.11024 -0.06435 " pathEditMode="relative" ptsTypes="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4" y="2420167"/>
            <a:ext cx="1560381" cy="1764000"/>
          </a:xfrm>
          <a:prstGeom prst="rect">
            <a:avLst/>
          </a:prstGeom>
        </p:spPr>
      </p:pic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666023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о</a:t>
            </a:r>
            <a:endParaRPr lang="ru-RU" sz="54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156" y="4305585"/>
            <a:ext cx="787055" cy="14949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681" y="4653136"/>
            <a:ext cx="787055" cy="14949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0418" y="4987270"/>
            <a:ext cx="787055" cy="14949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275915"/>
            <a:ext cx="787055" cy="14949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23" y="2906092"/>
            <a:ext cx="787055" cy="14949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211" y="4117645"/>
            <a:ext cx="787055" cy="14949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443" y="4987272"/>
            <a:ext cx="787055" cy="14949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74" y="3618484"/>
            <a:ext cx="787055" cy="1494987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5220072" y="404664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а</a:t>
            </a:r>
            <a:endParaRPr lang="ru-RU" sz="5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619672" y="499319"/>
            <a:ext cx="21640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Д…рога 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537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-2.5E-6 0.15116 L 0.06927 0.15116 L 0.06927 0.25996 " pathEditMode="relative" rAng="0" ptsTypes="AAAA">
                                      <p:cBhvr>
                                        <p:cTn id="6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5" y="1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16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Тема16</Template>
  <TotalTime>6330</TotalTime>
  <Words>137</Words>
  <Application>Microsoft Office PowerPoint</Application>
  <PresentationFormat>Экран (4:3)</PresentationFormat>
  <Paragraphs>74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Art-Decoretta</vt:lpstr>
      <vt:lpstr>Calibri</vt:lpstr>
      <vt:lpstr>Тема16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информации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007</dc:creator>
  <cp:lastModifiedBy>007</cp:lastModifiedBy>
  <cp:revision>163</cp:revision>
  <dcterms:created xsi:type="dcterms:W3CDTF">2016-02-13T00:14:22Z</dcterms:created>
  <dcterms:modified xsi:type="dcterms:W3CDTF">2017-02-06T16:21:32Z</dcterms:modified>
</cp:coreProperties>
</file>