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5" r:id="rId3"/>
    <p:sldId id="259" r:id="rId4"/>
    <p:sldId id="260" r:id="rId5"/>
    <p:sldId id="261" r:id="rId6"/>
    <p:sldId id="262" r:id="rId7"/>
    <p:sldId id="263" r:id="rId8"/>
    <p:sldId id="264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0E5Z4uXxH+VfPcRGBrbMDA==" hashData="BSAvfsNIudh98xvoE5nlGfRrYF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3805"/>
    <a:srgbClr val="9308BE"/>
    <a:srgbClr val="CC9B00"/>
    <a:srgbClr val="FF0066"/>
    <a:srgbClr val="0000FF"/>
    <a:srgbClr val="009900"/>
    <a:srgbClr val="FFC9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463C8-9B64-46E9-A1DF-853F3244B3CF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D522E-6218-4D53-B85D-8B5EC8829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006-023-Obuchenie-gramote.pn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142853"/>
            <a:ext cx="3071834" cy="11430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 cstate="print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42844" y="214290"/>
            <a:ext cx="8858312" cy="6500858"/>
          </a:xfrm>
          <a:prstGeom prst="roundRect">
            <a:avLst>
              <a:gd name="adj" fmla="val 8833"/>
            </a:avLst>
          </a:prstGeom>
          <a:noFill/>
          <a:ln w="57150">
            <a:solidFill>
              <a:srgbClr val="FFC993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3079447-2e6962a5d836f117.pn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812"/>
          <a:stretch>
            <a:fillRect/>
          </a:stretch>
        </p:blipFill>
        <p:spPr>
          <a:xfrm>
            <a:off x="1506660" y="5786454"/>
            <a:ext cx="3065340" cy="891261"/>
          </a:xfrm>
          <a:prstGeom prst="rect">
            <a:avLst/>
          </a:prstGeom>
        </p:spPr>
      </p:pic>
      <p:pic>
        <p:nvPicPr>
          <p:cNvPr id="8" name="Рисунок 7" descr="3079447-2e6962a5d836f117.pn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812"/>
          <a:stretch>
            <a:fillRect/>
          </a:stretch>
        </p:blipFill>
        <p:spPr>
          <a:xfrm flipH="1">
            <a:off x="4572000" y="5786454"/>
            <a:ext cx="2857520" cy="8912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88E45-6C8D-4980-BB36-48A51F6FCC37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3D8A9-62F3-494C-9D97-95B86E9F0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8072430" y="6643710"/>
            <a:ext cx="10001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6">
                    <a:lumMod val="75000"/>
                  </a:schemeClr>
                </a:solidFill>
              </a:rPr>
              <a:t>corowina.ucoz.com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lstick.ru/UserFiles/Picture/cat_1/14024.png" TargetMode="External"/><Relationship Id="rId3" Type="http://schemas.openxmlformats.org/officeDocument/2006/relationships/hyperlink" Target="http://img2.labirint.ru/books/416244/big.jpg" TargetMode="External"/><Relationship Id="rId7" Type="http://schemas.openxmlformats.org/officeDocument/2006/relationships/hyperlink" Target="http://img0.liveinternet.ru/images/attach/c/10/109/205/109205298_4709286_Bez_imeni.png" TargetMode="External"/><Relationship Id="rId2" Type="http://schemas.openxmlformats.org/officeDocument/2006/relationships/hyperlink" Target="http://ivoryart.ru/d/67941/d/17_0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oombob.ru/img/picture/Apr/21/e3faa1eb9dd48db1955f98d20e9e2b81/5.jpg" TargetMode="External"/><Relationship Id="rId5" Type="http://schemas.openxmlformats.org/officeDocument/2006/relationships/hyperlink" Target="http://vospitatel.com.ua/images/a/aibolit-rastr.png" TargetMode="External"/><Relationship Id="rId4" Type="http://schemas.openxmlformats.org/officeDocument/2006/relationships/hyperlink" Target="http://fb2.booksgid.com/content/0A/korney-chukovskiy-skazki/img/i_119.png" TargetMode="External"/><Relationship Id="rId9" Type="http://schemas.openxmlformats.org/officeDocument/2006/relationships/hyperlink" Target="http://original-shops.nethouse.ru/static/img/0000/0003/8900/38900181.bzodun9dpb.W665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29600" cy="65403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Интерактивная игра – раскраска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31640" y="400506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Автор: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Малышенкова Людмила Борисовна,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педагог – библиотекарь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МОУ «Новоорловская СОШ»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Забайкальский край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2017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819" y="2348880"/>
            <a:ext cx="787747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У</a:t>
            </a:r>
            <a:r>
              <a:rPr lang="ru-RU" sz="5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</a:t>
            </a:r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</a:t>
            </a: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</a:t>
            </a:r>
            <a:r>
              <a:rPr lang="ru-RU" sz="5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ь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</a:t>
            </a:r>
            <a:r>
              <a:rPr lang="ru-RU" sz="54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ы</a:t>
            </a:r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– 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м</a:t>
            </a:r>
            <a:r>
              <a:rPr lang="ru-RU" sz="5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</a:t>
            </a:r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5400" b="1" dirty="0" smtClean="0">
                <a:ln w="11430"/>
                <a:solidFill>
                  <a:srgbClr val="9308B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</a:t>
            </a:r>
            <a:r>
              <a:rPr lang="ru-RU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</a:t>
            </a:r>
            <a:r>
              <a:rPr lang="ru-RU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43608" y="3356992"/>
            <a:ext cx="7282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308BE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 сказках Корнея Чуковского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308BE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89640" cy="65403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Викторина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«Удальцы – молодцы»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23528" y="1916832"/>
            <a:ext cx="8568952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ctr"/>
            <a:r>
              <a:rPr lang="ru-RU" sz="2800" b="1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Дорогие ребята!</a:t>
            </a:r>
          </a:p>
          <a:p>
            <a:pPr marL="342900" indent="-342900"/>
            <a:r>
              <a:rPr lang="ru-RU" sz="2800" b="1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   Чтобы проверить себя, надо левой кнопкой мыши кликнуть на таблички с вариантами ответов. Если выполните задание правильно, то изображение персонажа сказки окрасится в цвет. А чтобы услышать подтверждающие строки из сказки, кликните на изображение  </a:t>
            </a:r>
          </a:p>
        </p:txBody>
      </p:sp>
      <p:sp>
        <p:nvSpPr>
          <p:cNvPr id="1028" name="AutoShape 4" descr="Картинки по запросу сказки чуков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Картинки по запросу сказки чуков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Картинки по запросу сказки чуков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437112"/>
            <a:ext cx="805314" cy="133764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228184" y="4653136"/>
            <a:ext cx="18639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Удачи!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Управляющая кнопка: сведения 9">
            <a:hlinkClick r:id="" action="ppaction://hlinkshowjump?jump=lastslide" highlightClick="1"/>
          </p:cNvPr>
          <p:cNvSpPr/>
          <p:nvPr/>
        </p:nvSpPr>
        <p:spPr>
          <a:xfrm>
            <a:off x="467544" y="5877272"/>
            <a:ext cx="720080" cy="682376"/>
          </a:xfrm>
          <a:prstGeom prst="actionButtonInform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28384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воробей.pn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4716016" y="2204864"/>
            <a:ext cx="4048271" cy="32438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удалого воробья?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pic>
        <p:nvPicPr>
          <p:cNvPr id="4" name="цв фото 3" descr="воробей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716016" y="2204864"/>
            <a:ext cx="4048271" cy="3243882"/>
          </a:xfrm>
        </p:spPr>
      </p:pic>
      <p:sp>
        <p:nvSpPr>
          <p:cNvPr id="5" name="муха"/>
          <p:cNvSpPr/>
          <p:nvPr/>
        </p:nvSpPr>
        <p:spPr>
          <a:xfrm>
            <a:off x="683568" y="1844824"/>
            <a:ext cx="3168352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Муха - цокотуха</a:t>
            </a:r>
            <a:endParaRPr lang="ru-RU" sz="3200" b="1" dirty="0"/>
          </a:p>
        </p:txBody>
      </p:sp>
      <p:sp>
        <p:nvSpPr>
          <p:cNvPr id="6" name="крокодил"/>
          <p:cNvSpPr/>
          <p:nvPr/>
        </p:nvSpPr>
        <p:spPr>
          <a:xfrm>
            <a:off x="683568" y="4509120"/>
            <a:ext cx="3168352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Крокодил</a:t>
            </a:r>
            <a:endParaRPr lang="ru-RU" sz="3200" b="1" dirty="0"/>
          </a:p>
        </p:txBody>
      </p:sp>
      <p:sp>
        <p:nvSpPr>
          <p:cNvPr id="7" name="тараканище 6"/>
          <p:cNvSpPr/>
          <p:nvPr/>
        </p:nvSpPr>
        <p:spPr>
          <a:xfrm>
            <a:off x="683568" y="3212976"/>
            <a:ext cx="3168352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Тараканище</a:t>
            </a:r>
            <a:endParaRPr lang="ru-RU" sz="3200" b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ро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 комара? 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sp>
        <p:nvSpPr>
          <p:cNvPr id="6" name="таракан 5"/>
          <p:cNvSpPr/>
          <p:nvPr/>
        </p:nvSpPr>
        <p:spPr>
          <a:xfrm>
            <a:off x="683568" y="1772816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Тараканище</a:t>
            </a:r>
            <a:endParaRPr lang="ru-RU" sz="3200" b="1" dirty="0"/>
          </a:p>
        </p:txBody>
      </p:sp>
      <p:sp>
        <p:nvSpPr>
          <p:cNvPr id="7" name="муха 6"/>
          <p:cNvSpPr/>
          <p:nvPr/>
        </p:nvSpPr>
        <p:spPr>
          <a:xfrm>
            <a:off x="683568" y="3140968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Муха - цокотуха</a:t>
            </a:r>
            <a:endParaRPr lang="ru-RU" sz="3200" b="1" dirty="0"/>
          </a:p>
        </p:txBody>
      </p:sp>
      <p:sp>
        <p:nvSpPr>
          <p:cNvPr id="8" name="путаница 7"/>
          <p:cNvSpPr/>
          <p:nvPr/>
        </p:nvSpPr>
        <p:spPr>
          <a:xfrm>
            <a:off x="683568" y="4437112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Путаница</a:t>
            </a:r>
            <a:endParaRPr lang="ru-RU" sz="3200" b="1" dirty="0"/>
          </a:p>
        </p:txBody>
      </p:sp>
      <p:pic>
        <p:nvPicPr>
          <p:cNvPr id="12" name="Содержимое 11" descr="комар.pn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4572000" y="1700808"/>
            <a:ext cx="3979523" cy="3312368"/>
          </a:xfrm>
        </p:spPr>
      </p:pic>
      <p:pic>
        <p:nvPicPr>
          <p:cNvPr id="13" name="цвет 11" descr="кома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700808"/>
            <a:ext cx="3979523" cy="3312368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ма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Айболита? 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sp>
        <p:nvSpPr>
          <p:cNvPr id="6" name="айболит 5"/>
          <p:cNvSpPr/>
          <p:nvPr/>
        </p:nvSpPr>
        <p:spPr>
          <a:xfrm>
            <a:off x="683568" y="1772816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Айболит</a:t>
            </a:r>
            <a:endParaRPr lang="ru-RU" sz="3200" b="1" dirty="0"/>
          </a:p>
        </p:txBody>
      </p:sp>
      <p:sp>
        <p:nvSpPr>
          <p:cNvPr id="7" name="бармалей 6"/>
          <p:cNvSpPr/>
          <p:nvPr/>
        </p:nvSpPr>
        <p:spPr>
          <a:xfrm>
            <a:off x="683568" y="3140968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Бармалей</a:t>
            </a:r>
            <a:endParaRPr lang="ru-RU" sz="3200" b="1" dirty="0"/>
          </a:p>
        </p:txBody>
      </p:sp>
      <p:sp>
        <p:nvSpPr>
          <p:cNvPr id="8" name="айб и воробей 7"/>
          <p:cNvSpPr/>
          <p:nvPr/>
        </p:nvSpPr>
        <p:spPr>
          <a:xfrm>
            <a:off x="683568" y="4437112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Айболит и воробей</a:t>
            </a:r>
            <a:endParaRPr lang="ru-RU" sz="3200" b="1" dirty="0"/>
          </a:p>
        </p:txBody>
      </p:sp>
      <p:pic>
        <p:nvPicPr>
          <p:cNvPr id="10" name="Содержимое 9" descr="айболит.pn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</a:blip>
          <a:stretch>
            <a:fillRect/>
          </a:stretch>
        </p:blipFill>
        <p:spPr>
          <a:xfrm flipH="1">
            <a:off x="5004048" y="1412776"/>
            <a:ext cx="2736304" cy="4120873"/>
          </a:xfrm>
        </p:spPr>
      </p:pic>
      <p:pic>
        <p:nvPicPr>
          <p:cNvPr id="11" name="Содержимое 9" descr="айболит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004048" y="1412776"/>
            <a:ext cx="2736304" cy="4120873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дев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айболи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крокодила? 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sp>
        <p:nvSpPr>
          <p:cNvPr id="6" name="путаница 5"/>
          <p:cNvSpPr/>
          <p:nvPr/>
        </p:nvSpPr>
        <p:spPr>
          <a:xfrm>
            <a:off x="683568" y="1772816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Путаница</a:t>
            </a:r>
            <a:endParaRPr lang="ru-RU" sz="3200" b="1" dirty="0"/>
          </a:p>
        </p:txBody>
      </p:sp>
      <p:sp>
        <p:nvSpPr>
          <p:cNvPr id="7" name="мойд 6"/>
          <p:cNvSpPr/>
          <p:nvPr/>
        </p:nvSpPr>
        <p:spPr>
          <a:xfrm>
            <a:off x="683568" y="3140968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Мойдодыр</a:t>
            </a:r>
            <a:endParaRPr lang="ru-RU" sz="3200" b="1" dirty="0"/>
          </a:p>
        </p:txBody>
      </p:sp>
      <p:sp>
        <p:nvSpPr>
          <p:cNvPr id="8" name="бармалей 7"/>
          <p:cNvSpPr/>
          <p:nvPr/>
        </p:nvSpPr>
        <p:spPr>
          <a:xfrm>
            <a:off x="683568" y="4437112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Бармалей</a:t>
            </a:r>
            <a:endParaRPr lang="ru-RU" sz="3200" b="1" dirty="0"/>
          </a:p>
        </p:txBody>
      </p:sp>
      <p:pic>
        <p:nvPicPr>
          <p:cNvPr id="10" name="Содержимое 9" descr="крокодил.pn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4067944" y="1628800"/>
            <a:ext cx="4623596" cy="3096344"/>
          </a:xfrm>
        </p:spPr>
      </p:pic>
      <p:pic>
        <p:nvPicPr>
          <p:cNvPr id="11" name="Содержимое 9" descr="крокодил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1628800"/>
            <a:ext cx="4623596" cy="3096344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р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медведя? 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sp>
        <p:nvSpPr>
          <p:cNvPr id="6" name="тар 5"/>
          <p:cNvSpPr/>
          <p:nvPr/>
        </p:nvSpPr>
        <p:spPr>
          <a:xfrm>
            <a:off x="683568" y="1772816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Тараканище</a:t>
            </a:r>
            <a:endParaRPr lang="ru-RU" sz="3200" b="1" dirty="0"/>
          </a:p>
        </p:txBody>
      </p:sp>
      <p:sp>
        <p:nvSpPr>
          <p:cNvPr id="7" name="крад 6"/>
          <p:cNvSpPr/>
          <p:nvPr/>
        </p:nvSpPr>
        <p:spPr>
          <a:xfrm>
            <a:off x="683568" y="3140968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Краденое солнце</a:t>
            </a:r>
            <a:endParaRPr lang="ru-RU" sz="3200" b="1" dirty="0"/>
          </a:p>
        </p:txBody>
      </p:sp>
      <p:sp>
        <p:nvSpPr>
          <p:cNvPr id="8" name="топ 7"/>
          <p:cNvSpPr/>
          <p:nvPr/>
        </p:nvSpPr>
        <p:spPr>
          <a:xfrm>
            <a:off x="683568" y="4437112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Топтыгин и лиса</a:t>
            </a:r>
            <a:endParaRPr lang="ru-RU" sz="3200" b="1" dirty="0"/>
          </a:p>
        </p:txBody>
      </p:sp>
      <p:pic>
        <p:nvPicPr>
          <p:cNvPr id="10" name="Содержимое 9" descr="медведь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flipH="1">
            <a:off x="4429167" y="2276872"/>
            <a:ext cx="4440493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Содержимое 9" descr="медведь.gif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 flipH="1">
            <a:off x="4427984" y="2276872"/>
            <a:ext cx="4440493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Содержимое 9" descr="медведь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27984" y="2276872"/>
            <a:ext cx="4440493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620688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мед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53805"/>
                </a:solidFill>
                <a:latin typeface="Comic Sans MS" pitchFamily="66" charset="0"/>
              </a:rPr>
              <a:t>В какой сказке прославляют Ваню Васильчикова? </a:t>
            </a:r>
            <a:endParaRPr lang="ru-RU" dirty="0">
              <a:solidFill>
                <a:srgbClr val="753805"/>
              </a:solidFill>
              <a:latin typeface="Comic Sans MS" pitchFamily="66" charset="0"/>
            </a:endParaRPr>
          </a:p>
        </p:txBody>
      </p:sp>
      <p:sp>
        <p:nvSpPr>
          <p:cNvPr id="6" name="путаница 5"/>
          <p:cNvSpPr/>
          <p:nvPr/>
        </p:nvSpPr>
        <p:spPr>
          <a:xfrm>
            <a:off x="683568" y="1772816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Путаница</a:t>
            </a:r>
            <a:endParaRPr lang="ru-RU" sz="3200" b="1" dirty="0"/>
          </a:p>
        </p:txBody>
      </p:sp>
      <p:sp>
        <p:nvSpPr>
          <p:cNvPr id="7" name="кроко 6"/>
          <p:cNvSpPr/>
          <p:nvPr/>
        </p:nvSpPr>
        <p:spPr>
          <a:xfrm>
            <a:off x="683568" y="3140968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Крокодил</a:t>
            </a:r>
            <a:endParaRPr lang="ru-RU" sz="3200" b="1" dirty="0"/>
          </a:p>
        </p:txBody>
      </p:sp>
      <p:sp>
        <p:nvSpPr>
          <p:cNvPr id="8" name="тар"/>
          <p:cNvSpPr/>
          <p:nvPr/>
        </p:nvSpPr>
        <p:spPr>
          <a:xfrm>
            <a:off x="683568" y="4437112"/>
            <a:ext cx="324036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Тараканище</a:t>
            </a:r>
            <a:endParaRPr lang="ru-RU" sz="3200" b="1" dirty="0"/>
          </a:p>
        </p:txBody>
      </p:sp>
      <p:pic>
        <p:nvPicPr>
          <p:cNvPr id="11" name="Содержимое 10" descr="i_119.pn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</a:blip>
          <a:stretch>
            <a:fillRect/>
          </a:stretch>
        </p:blipFill>
        <p:spPr>
          <a:xfrm flipH="1">
            <a:off x="4067944" y="1484784"/>
            <a:ext cx="4686300" cy="3914775"/>
          </a:xfrm>
        </p:spPr>
      </p:pic>
      <p:pic>
        <p:nvPicPr>
          <p:cNvPr id="14" name="рис 10" descr="i_11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067944" y="1484784"/>
            <a:ext cx="4686300" cy="3914775"/>
          </a:xfrm>
          <a:prstGeom prst="rect">
            <a:avLst/>
          </a:prstGeom>
        </p:spPr>
      </p:pic>
      <p:pic>
        <p:nvPicPr>
          <p:cNvPr id="15" name="Picture 2" descr="Картинки по запросу маша говорит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520360"/>
            <a:ext cx="805314" cy="1337640"/>
          </a:xfrm>
          <a:prstGeom prst="rect">
            <a:avLst/>
          </a:prstGeom>
          <a:noFill/>
        </p:spPr>
      </p:pic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7956376" y="5877272"/>
            <a:ext cx="720080" cy="692696"/>
          </a:xfrm>
          <a:prstGeom prst="actionButtonBeginning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аня кратк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5114932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Использованные ресурсы:</a:t>
            </a:r>
            <a:endParaRPr lang="ru-RU" sz="32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363272" cy="4061048"/>
          </a:xfrm>
        </p:spPr>
        <p:txBody>
          <a:bodyPr>
            <a:normAutofit fontScale="32500" lnSpcReduction="20000"/>
          </a:bodyPr>
          <a:lstStyle/>
          <a:p>
            <a:r>
              <a:rPr lang="en-US" sz="6200" dirty="0" smtClean="0">
                <a:hlinkClick r:id="rId2"/>
              </a:rPr>
              <a:t>http://ivoryart.ru/d/67941/d/17_0.gif</a:t>
            </a:r>
            <a:r>
              <a:rPr lang="ru-RU" sz="6200" dirty="0" smtClean="0"/>
              <a:t>  Медведь</a:t>
            </a:r>
          </a:p>
          <a:p>
            <a:r>
              <a:rPr lang="en-US" sz="6200" dirty="0" smtClean="0">
                <a:hlinkClick r:id="rId3"/>
              </a:rPr>
              <a:t>http://img2.labirint.ru/books/416244/big.jpg</a:t>
            </a:r>
            <a:r>
              <a:rPr lang="ru-RU" sz="6200" dirty="0" smtClean="0"/>
              <a:t> книга Чуковского</a:t>
            </a:r>
          </a:p>
          <a:p>
            <a:r>
              <a:rPr lang="en-US" sz="6200" dirty="0" smtClean="0">
                <a:hlinkClick r:id="rId4"/>
              </a:rPr>
              <a:t>http://fb2.booksgid.com/content/0A/korney-chukovskiy-skazki/img/i_119.png</a:t>
            </a:r>
            <a:r>
              <a:rPr lang="ru-RU" sz="6200" dirty="0" smtClean="0"/>
              <a:t>  Ваня Васильчиков</a:t>
            </a:r>
          </a:p>
          <a:p>
            <a:r>
              <a:rPr lang="en-US" sz="6200" dirty="0" smtClean="0">
                <a:hlinkClick r:id="rId5"/>
              </a:rPr>
              <a:t>http://vospitatel.com.ua/images/a/aibolit-rastr.png</a:t>
            </a:r>
            <a:r>
              <a:rPr lang="ru-RU" sz="6200" dirty="0" smtClean="0"/>
              <a:t>  Айболит</a:t>
            </a:r>
          </a:p>
          <a:p>
            <a:r>
              <a:rPr lang="en-US" sz="6200" dirty="0" smtClean="0">
                <a:hlinkClick r:id="rId6"/>
              </a:rPr>
              <a:t>http://boombob.ru/img/picture/Apr/21/e3faa1eb9dd48db1955f98d20e9e2b81/5.jpg</a:t>
            </a:r>
            <a:r>
              <a:rPr lang="ru-RU" sz="6200" dirty="0" smtClean="0"/>
              <a:t>  Воробей</a:t>
            </a:r>
          </a:p>
          <a:p>
            <a:r>
              <a:rPr lang="en-US" sz="6200" dirty="0" smtClean="0">
                <a:hlinkClick r:id="rId7"/>
              </a:rPr>
              <a:t>http://img0.liveinternet.ru/images/attach/c/10/109/205/109205298_4709286_Bez_imeni.png</a:t>
            </a:r>
            <a:endParaRPr lang="ru-RU" sz="6200" dirty="0" smtClean="0"/>
          </a:p>
          <a:p>
            <a:r>
              <a:rPr lang="ru-RU" sz="6200" dirty="0" smtClean="0"/>
              <a:t>Комар</a:t>
            </a:r>
          </a:p>
          <a:p>
            <a:r>
              <a:rPr lang="en-US" sz="6200" dirty="0" smtClean="0">
                <a:hlinkClick r:id="rId8"/>
              </a:rPr>
              <a:t>http://www.allstick.ru/UserFiles/Picture/cat_1/14024.png</a:t>
            </a:r>
            <a:r>
              <a:rPr lang="ru-RU" sz="6200" dirty="0" smtClean="0"/>
              <a:t> Крокодил</a:t>
            </a:r>
          </a:p>
          <a:p>
            <a:r>
              <a:rPr lang="en-US" sz="6200" dirty="0" smtClean="0">
                <a:hlinkClick r:id="rId9"/>
              </a:rPr>
              <a:t>http://original-shops.nethouse.ru/static/img/0000/0003/8900/38900181.bzodun9dpb.W665.png</a:t>
            </a:r>
            <a:r>
              <a:rPr lang="ru-RU" sz="6200" dirty="0" smtClean="0"/>
              <a:t> Маша</a:t>
            </a:r>
          </a:p>
          <a:p>
            <a:endParaRPr lang="ru-RU" sz="6200" dirty="0" smtClean="0"/>
          </a:p>
          <a:p>
            <a:endParaRPr lang="ru-RU" sz="3800" dirty="0" smtClean="0"/>
          </a:p>
          <a:p>
            <a:endParaRPr lang="ru-RU" sz="3800" dirty="0" smtClean="0"/>
          </a:p>
          <a:p>
            <a:endParaRPr lang="ru-RU" sz="2200" dirty="0" smtClean="0"/>
          </a:p>
          <a:p>
            <a:endParaRPr lang="ru-RU" sz="2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5373216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Автор шаблона</a:t>
            </a:r>
          </a:p>
          <a:p>
            <a:pPr algn="ctr"/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Коровина Ирина Николаевна</a:t>
            </a:r>
          </a:p>
        </p:txBody>
      </p:sp>
      <p:sp>
        <p:nvSpPr>
          <p:cNvPr id="5" name="Управляющая кнопка: возврат 4">
            <a:hlinkClick r:id="" action="ppaction://hlinkshowjump?jump=firstslide" highlightClick="1"/>
          </p:cNvPr>
          <p:cNvSpPr/>
          <p:nvPr/>
        </p:nvSpPr>
        <p:spPr>
          <a:xfrm>
            <a:off x="7884368" y="5877272"/>
            <a:ext cx="792088" cy="682376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183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Интерактивная игра – раскраска </vt:lpstr>
      <vt:lpstr>Викторина  «Удальцы – молодцы»</vt:lpstr>
      <vt:lpstr>В какой сказке прославляют удалого воробья?</vt:lpstr>
      <vt:lpstr>В какой сказке прославляют  комара? </vt:lpstr>
      <vt:lpstr>В какой сказке прославляют Айболита? </vt:lpstr>
      <vt:lpstr>В какой сказке прославляют крокодила? </vt:lpstr>
      <vt:lpstr>В какой сказке прославляют медведя? </vt:lpstr>
      <vt:lpstr>В какой сказке прославляют Ваню Васильчикова? </vt:lpstr>
      <vt:lpstr>Использованные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Гармония</dc:subject>
  <dc:creator>corowina</dc:creator>
  <cp:lastModifiedBy>261186-</cp:lastModifiedBy>
  <cp:revision>58</cp:revision>
  <dcterms:created xsi:type="dcterms:W3CDTF">2013-08-13T05:22:57Z</dcterms:created>
  <dcterms:modified xsi:type="dcterms:W3CDTF">2017-02-17T11:14:20Z</dcterms:modified>
</cp:coreProperties>
</file>