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1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63" r:id="rId18"/>
    <p:sldId id="26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70" y="188641"/>
            <a:ext cx="8759418" cy="6458947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6510415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070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193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829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301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692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915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172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833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28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823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57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062012.imgbb.ru/2/d/9/2d988c213f8e86a034088f98befeb464.jpg" TargetMode="External"/><Relationship Id="rId3" Type="http://schemas.openxmlformats.org/officeDocument/2006/relationships/hyperlink" Target="http://s47.radikal.ru/i117/0911/c9/1d65d9164077.jpg" TargetMode="External"/><Relationship Id="rId7" Type="http://schemas.openxmlformats.org/officeDocument/2006/relationships/hyperlink" Target="http://metodsovet.su/logo.gif" TargetMode="External"/><Relationship Id="rId2" Type="http://schemas.openxmlformats.org/officeDocument/2006/relationships/hyperlink" Target="http://img1.liveinternet.ru/images/attach/c/7/95/54/95054315_large_Hatber04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toscanafantasy.com/GIF/MENU'%20NATALE/NATALE%207/f_nat_100.gif" TargetMode="External"/><Relationship Id="rId5" Type="http://schemas.openxmlformats.org/officeDocument/2006/relationships/hyperlink" Target="http://www.clker.com/cliparts/2/x/d/R/2/g/red-rope-border-md.png" TargetMode="External"/><Relationship Id="rId4" Type="http://schemas.openxmlformats.org/officeDocument/2006/relationships/hyperlink" Target="http://funforkids.ru/pictures/ny_pic/ngdetpict16.jpg" TargetMode="External"/><Relationship Id="rId9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7564" y="5105400"/>
            <a:ext cx="7920880" cy="175260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Стефанова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Л. М., учитель русского языка и литературы УКП «РДБ» ГОУ РК «РЦО»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г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Сыктывкара</a:t>
            </a:r>
          </a:p>
          <a:p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44154" y="2564904"/>
            <a:ext cx="7056238" cy="17281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2B22E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Интерактивный тренажёр-раскраска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теме «Буквы О и А на конце наречий»</a:t>
            </a:r>
            <a:endParaRPr lang="ru-RU" sz="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(русский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язык,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класс)</a:t>
            </a:r>
            <a:b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44407" y="6093296"/>
            <a:ext cx="612000" cy="432048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сведения 10">
            <a:hlinkClick r:id="" action="ppaction://hlinkshowjump?jump=lastslide" highlightClick="1"/>
          </p:cNvPr>
          <p:cNvSpPr/>
          <p:nvPr/>
        </p:nvSpPr>
        <p:spPr>
          <a:xfrm>
            <a:off x="7668343" y="6093296"/>
            <a:ext cx="612000" cy="432048"/>
          </a:xfrm>
          <a:prstGeom prst="actionButtonInformati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17" y="319955"/>
            <a:ext cx="1779911" cy="17921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657" y="319955"/>
            <a:ext cx="2009750" cy="187241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23728" y="548680"/>
            <a:ext cx="4788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Фестиваль                       «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Интерактивный калейдоскоп»</a:t>
            </a:r>
          </a:p>
        </p:txBody>
      </p:sp>
    </p:spTree>
    <p:extLst>
      <p:ext uri="{BB962C8B-B14F-4D97-AF65-F5344CB8AC3E}">
        <p14:creationId xmlns:p14="http://schemas.microsoft.com/office/powerpoint/2010/main" val="47245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96000" y="2721495"/>
            <a:ext cx="1433763" cy="5445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56000" y="2721496"/>
            <a:ext cx="1433763" cy="544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20000" y="1008000"/>
            <a:ext cx="3096344" cy="864096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ИСКОС 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040000" y="3420000"/>
            <a:ext cx="1224136" cy="118033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" action="ppaction://noaction">
              <a:snd r:embed="rId4" name="laser.wav"/>
            </a:hlinkClick>
          </p:cNvPr>
          <p:cNvSpPr/>
          <p:nvPr/>
        </p:nvSpPr>
        <p:spPr>
          <a:xfrm>
            <a:off x="7200000" y="3420000"/>
            <a:ext cx="1224136" cy="118033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1224000"/>
            <a:ext cx="3112277" cy="4496400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8151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96000" y="2721495"/>
            <a:ext cx="1433763" cy="5445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56000" y="2721496"/>
            <a:ext cx="1433763" cy="544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20000" y="1008000"/>
            <a:ext cx="3096344" cy="864096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ЗАНОВ 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5040000" y="3420000"/>
            <a:ext cx="1224136" cy="118033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7200000" y="3420000"/>
            <a:ext cx="1224136" cy="118033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1224000"/>
            <a:ext cx="3112277" cy="4496400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51948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96000" y="2721495"/>
            <a:ext cx="1433763" cy="5445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56000" y="2721496"/>
            <a:ext cx="1433763" cy="544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20000" y="1008000"/>
            <a:ext cx="3096344" cy="864096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СНАЧАЛ 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040000" y="3420000"/>
            <a:ext cx="1224136" cy="118033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" action="ppaction://noaction">
              <a:snd r:embed="rId4" name="laser.wav"/>
            </a:hlinkClick>
          </p:cNvPr>
          <p:cNvSpPr/>
          <p:nvPr/>
        </p:nvSpPr>
        <p:spPr>
          <a:xfrm>
            <a:off x="7200000" y="3420000"/>
            <a:ext cx="1224136" cy="118033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1224000"/>
            <a:ext cx="3112277" cy="4496400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7224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96000" y="2721495"/>
            <a:ext cx="1433763" cy="5445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56000" y="2721496"/>
            <a:ext cx="1433763" cy="544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20000" y="1008000"/>
            <a:ext cx="3096344" cy="864096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СНОВ 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5040000" y="3420000"/>
            <a:ext cx="1224136" cy="118033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7200000" y="3420000"/>
            <a:ext cx="1224136" cy="118033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1224000"/>
            <a:ext cx="3112277" cy="4496400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76595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96000" y="2721495"/>
            <a:ext cx="1433763" cy="5445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56000" y="2721496"/>
            <a:ext cx="1433763" cy="544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20000" y="1008000"/>
            <a:ext cx="3096344" cy="864096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ИЗРЕДК 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040000" y="3420000"/>
            <a:ext cx="1224136" cy="118033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" action="ppaction://noaction">
              <a:snd r:embed="rId4" name="laser.wav"/>
            </a:hlinkClick>
          </p:cNvPr>
          <p:cNvSpPr/>
          <p:nvPr/>
        </p:nvSpPr>
        <p:spPr>
          <a:xfrm>
            <a:off x="7200000" y="3420000"/>
            <a:ext cx="1224136" cy="118033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1224000"/>
            <a:ext cx="3112277" cy="4496400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93920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96000" y="2721495"/>
            <a:ext cx="1433763" cy="5445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56000" y="2721496"/>
            <a:ext cx="1433763" cy="544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20000" y="1008000"/>
            <a:ext cx="3096344" cy="864096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НАСУХ 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5040000" y="3420000"/>
            <a:ext cx="1224136" cy="118033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7200000" y="3420000"/>
            <a:ext cx="1224136" cy="118033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1224000"/>
            <a:ext cx="3112277" cy="4496400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17006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96000" y="2721495"/>
            <a:ext cx="1433763" cy="5445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56000" y="2721496"/>
            <a:ext cx="1433763" cy="544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20000" y="1008000"/>
            <a:ext cx="3096344" cy="864096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ДОЧИСТ 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5040000" y="3420000"/>
            <a:ext cx="1224136" cy="118033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7200000" y="3420000"/>
            <a:ext cx="1224136" cy="118033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1224000"/>
            <a:ext cx="3112277" cy="4496400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26789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545" y="460152"/>
            <a:ext cx="4315438" cy="60007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3235">
            <a:off x="-298739" y="1817082"/>
            <a:ext cx="3870568" cy="5160757"/>
          </a:xfrm>
          <a:prstGeom prst="rect">
            <a:avLst/>
          </a:prstGeom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4426024" y="620688"/>
            <a:ext cx="4389561" cy="1423640"/>
          </a:xfrm>
          <a:prstGeom prst="wedgeRoundRectCallout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Молодцы, ребята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Посмотрите, какая нарядная ёлочка у нас получилась.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страиваемая 6">
            <a:hlinkClick r:id="" action="ppaction://hlinkshowjump?jump=endshow" highlightClick="1"/>
          </p:cNvPr>
          <p:cNvSpPr/>
          <p:nvPr/>
        </p:nvSpPr>
        <p:spPr>
          <a:xfrm>
            <a:off x="7848000" y="6156000"/>
            <a:ext cx="1044000" cy="432000"/>
          </a:xfrm>
          <a:prstGeom prst="actionButtonBlank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82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257502"/>
            <a:ext cx="84594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Times New Roman" pitchFamily="18" charset="0"/>
                <a:cs typeface="Times New Roman" pitchFamily="18" charset="0"/>
                <a:hlinkClick r:id="rId2"/>
              </a:rPr>
              <a:t>http://img1.liveinternet.ru/images/attach/c/7/95/54/95054315_large_Hatber04.jpg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ель, раскраска</a:t>
            </a:r>
          </a:p>
          <a:p>
            <a:pPr algn="ctr"/>
            <a:r>
              <a:rPr lang="en-US" sz="2400" b="1" dirty="0">
                <a:latin typeface="Times New Roman" pitchFamily="18" charset="0"/>
                <a:cs typeface="Times New Roman" pitchFamily="18" charset="0"/>
                <a:hlinkClick r:id="rId3"/>
              </a:rPr>
              <a:t>http://s47.radikal.ru/i117/0911/c9/1d65d9164077.jpg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фон</a:t>
            </a:r>
          </a:p>
          <a:p>
            <a:pPr algn="ctr"/>
            <a:r>
              <a:rPr lang="en-US" sz="2400" b="1" dirty="0">
                <a:latin typeface="Times New Roman" pitchFamily="18" charset="0"/>
                <a:cs typeface="Times New Roman" pitchFamily="18" charset="0"/>
                <a:hlinkClick r:id="rId4"/>
              </a:rPr>
              <a:t>http://funforkids.ru/pictures/ny_pic/ngdetpict16.jpg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Дед Мороз</a:t>
            </a:r>
          </a:p>
          <a:p>
            <a:pPr algn="ctr"/>
            <a:r>
              <a:rPr lang="en-US" sz="2400" b="1" dirty="0">
                <a:latin typeface="Times New Roman" pitchFamily="18" charset="0"/>
                <a:cs typeface="Times New Roman" pitchFamily="18" charset="0"/>
                <a:hlinkClick r:id="rId5"/>
              </a:rPr>
              <a:t>http://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  <a:hlinkClick r:id="rId5"/>
              </a:rPr>
              <a:t>www.clker.com/cliparts/2/x/d/R/2/g/red-rope-border-md.png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верёвочка</a:t>
            </a:r>
          </a:p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http://www.toscanafantasy.com/GIF/MENU'%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20NATALE/NATALE%207/f_nat_100.gif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ёлочка, анимация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http://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metodsovet.su/logo.gif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логотип портала «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Методсовет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062012.imgbb.ru/2/d/9/2d988c213f8e86a034088f98befeb464.jpg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логотип фестиваля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«Интерактивный калейдоскоп»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76672"/>
            <a:ext cx="8459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Использованные источники: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12" name="Управляющая кнопка: возврат 11">
            <a:hlinkClick r:id="rId9" action="ppaction://hlinksldjump" highlightClick="1"/>
          </p:cNvPr>
          <p:cNvSpPr/>
          <p:nvPr/>
        </p:nvSpPr>
        <p:spPr>
          <a:xfrm>
            <a:off x="8280344" y="6160910"/>
            <a:ext cx="612000" cy="432000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04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3235">
            <a:off x="-298739" y="1817082"/>
            <a:ext cx="3870568" cy="5160757"/>
          </a:xfrm>
          <a:prstGeom prst="rect">
            <a:avLst/>
          </a:prstGeom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3347864" y="476672"/>
            <a:ext cx="5328592" cy="1872208"/>
          </a:xfrm>
          <a:prstGeom prst="wedgeRoundRectCallout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Ребята! Помогите мне нарядить ёлочку. Для того чтобы ёлочка заиграла красками и огнями, вам нужно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выбрать правильное написание наречий.  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44407" y="6093296"/>
            <a:ext cx="612000" cy="432048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25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96000" y="2721495"/>
            <a:ext cx="1433763" cy="5445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56000" y="2721496"/>
            <a:ext cx="1433763" cy="5445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1224000"/>
            <a:ext cx="3113116" cy="4497612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220000" y="1008000"/>
            <a:ext cx="3096344" cy="864096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ИЗДАВН 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noaction">
              <a:snd r:embed="rId4" name="laser.wav"/>
            </a:hlinkClick>
          </p:cNvPr>
          <p:cNvSpPr/>
          <p:nvPr/>
        </p:nvSpPr>
        <p:spPr>
          <a:xfrm>
            <a:off x="5040000" y="3420000"/>
            <a:ext cx="1224136" cy="118033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" action="ppaction://hlinkshowjump?jump=nextslide">
              <a:snd r:embed="rId5" name="applause.wav"/>
            </a:hlinkClick>
          </p:cNvPr>
          <p:cNvSpPr/>
          <p:nvPr/>
        </p:nvSpPr>
        <p:spPr>
          <a:xfrm>
            <a:off x="7200000" y="3420000"/>
            <a:ext cx="1224136" cy="118033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12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96000" y="2721495"/>
            <a:ext cx="1433763" cy="5445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56000" y="2721496"/>
            <a:ext cx="1433763" cy="544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20000" y="1008000"/>
            <a:ext cx="3096344" cy="864096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НАЛЕВ 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040000" y="3420000"/>
            <a:ext cx="1224136" cy="118033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" action="ppaction://noaction">
              <a:snd r:embed="rId4" name="laser.wav"/>
            </a:hlinkClick>
          </p:cNvPr>
          <p:cNvSpPr/>
          <p:nvPr/>
        </p:nvSpPr>
        <p:spPr>
          <a:xfrm>
            <a:off x="7200000" y="3420000"/>
            <a:ext cx="1224136" cy="118033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1224000"/>
            <a:ext cx="3113116" cy="4497612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55939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96000" y="2721495"/>
            <a:ext cx="1433763" cy="5445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56000" y="2721496"/>
            <a:ext cx="1433763" cy="544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20000" y="1008000"/>
            <a:ext cx="3096344" cy="864096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ЗАТЕМН 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040000" y="3420000"/>
            <a:ext cx="1224136" cy="118033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" action="ppaction://noaction">
              <a:snd r:embed="rId4" name="laser.wav"/>
            </a:hlinkClick>
          </p:cNvPr>
          <p:cNvSpPr/>
          <p:nvPr/>
        </p:nvSpPr>
        <p:spPr>
          <a:xfrm>
            <a:off x="7200000" y="3420000"/>
            <a:ext cx="1224136" cy="118033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1224000"/>
            <a:ext cx="3112277" cy="4496400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52317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96000" y="2721495"/>
            <a:ext cx="1433763" cy="5445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56000" y="2721496"/>
            <a:ext cx="1433763" cy="544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20000" y="1008000"/>
            <a:ext cx="3096344" cy="864096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ЗАНОВ 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5040000" y="3420000"/>
            <a:ext cx="1224136" cy="118033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7200000" y="3420000"/>
            <a:ext cx="1224136" cy="118033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1224000"/>
            <a:ext cx="3112274" cy="4496400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67407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96000" y="2721495"/>
            <a:ext cx="1433763" cy="5445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56000" y="2721496"/>
            <a:ext cx="1433763" cy="544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20000" y="1008000"/>
            <a:ext cx="3096344" cy="864096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ДОСРОЧН 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040000" y="3420000"/>
            <a:ext cx="1224136" cy="118033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" action="ppaction://noaction">
              <a:snd r:embed="rId4" name="laser.wav"/>
            </a:hlinkClick>
          </p:cNvPr>
          <p:cNvSpPr/>
          <p:nvPr/>
        </p:nvSpPr>
        <p:spPr>
          <a:xfrm>
            <a:off x="7200000" y="3420000"/>
            <a:ext cx="1224136" cy="118033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1224000"/>
            <a:ext cx="3112277" cy="4496400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25211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96000" y="2721495"/>
            <a:ext cx="1433763" cy="5445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56000" y="2721496"/>
            <a:ext cx="1433763" cy="544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20000" y="1008000"/>
            <a:ext cx="3096344" cy="864096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ЗАСВЕТЛ 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5040000" y="3420000"/>
            <a:ext cx="1224136" cy="118033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7200000" y="3420000"/>
            <a:ext cx="1224136" cy="118033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1224000"/>
            <a:ext cx="3112277" cy="4496400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94283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96000" y="2721495"/>
            <a:ext cx="1433763" cy="5445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56000" y="2721496"/>
            <a:ext cx="1433763" cy="544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20000" y="1008000"/>
            <a:ext cx="3096344" cy="864096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ДОКРАСН 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5040000" y="3420000"/>
            <a:ext cx="1224136" cy="118033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7200000" y="3420000"/>
            <a:ext cx="1224136" cy="118033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1224000"/>
            <a:ext cx="3112277" cy="4496400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43376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</TotalTime>
  <Words>196</Words>
  <Application>Microsoft Office PowerPoint</Application>
  <PresentationFormat>Экран (4:3)</PresentationFormat>
  <Paragraphs>61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Администратор</cp:lastModifiedBy>
  <cp:revision>22</cp:revision>
  <dcterms:created xsi:type="dcterms:W3CDTF">2015-01-31T14:21:12Z</dcterms:created>
  <dcterms:modified xsi:type="dcterms:W3CDTF">2017-02-03T16:35:27Z</dcterms:modified>
</cp:coreProperties>
</file>