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138C8D-28D5-458F-B51E-C91209F88287}" type="datetimeFigureOut">
              <a:rPr lang="ru-RU" smtClean="0"/>
              <a:t>29.10.2016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B93EF9C-8FCE-42DB-B72B-BBCA445B87B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text=&#1082;&#1072;&#1088;&#1090;&#1080;&#1085;&#1082;&#1080;%20&#1087;&#1088;&#1086;%20&#1086;&#1089;&#1077;&#1085;&#1100;%20&#1082;&#1088;&#1072;&#1089;&#1080;&#1074;&#1099;&#1077;&amp;stype=image&amp;lr=194&amp;noreask=1&amp;parent-reqid=1476294353922334-1504858964631542118974976-man1-3842&amp;source=wiz" TargetMode="External"/><Relationship Id="rId2" Type="http://schemas.openxmlformats.org/officeDocument/2006/relationships/hyperlink" Target="https://yandex.ru/images/search?text=&#1082;&#1072;&#1088;&#1090;&#1080;&#1085;&#1082;&#1072;%20&#1087;&#1072;&#1091;&#1090;&#1080;&#1085;&#1082;&#1080;%20&#1085;&#1072;%20&#1087;&#1086;&#1083;&#1103;&#1093;&amp;img_url=http://images.huffingtonpost.com/2015-10-15-1444895261-3545477-web.jpg&amp;pos=1&amp;rpt=simage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andex.ru/images/search?text=&#1082;&#1072;&#1088;&#1090;&#1080;&#1085;&#1082;&#1072;%20&#1091;&#1073;&#1086;&#1088;&#1082;&#1072;%20&#1088;&#1078;&#1080;%20&#1089;&#1077;&#1088;&#1087;&#1086;&#1084;&amp;stype=image&amp;lr=194&amp;noreask=1&amp;parent-reqid=1476292825153679-1788088593476477841072236-man1-3516&amp;source=wiz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6129" y="4417996"/>
            <a:ext cx="8496944" cy="115212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Команда «Юность»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Учащиеся 5 класса МОУ «СОШ </a:t>
            </a:r>
            <a:r>
              <a:rPr lang="ru-RU" b="1" i="1" dirty="0" err="1" smtClean="0">
                <a:solidFill>
                  <a:srgbClr val="002060"/>
                </a:solidFill>
              </a:rPr>
              <a:t>им.Н.В.Грибанова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  <a:r>
              <a:rPr lang="ru-RU" b="1" i="1" dirty="0" err="1" smtClean="0">
                <a:solidFill>
                  <a:srgbClr val="002060"/>
                </a:solidFill>
              </a:rPr>
              <a:t>с.Брыковка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 Духовницкого района Саратовской области».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</a:rPr>
              <a:t>Руководитель: Медведева Ирина Анатольевна.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548682"/>
            <a:ext cx="8062664" cy="337392"/>
          </a:xfrm>
        </p:spPr>
        <p:txBody>
          <a:bodyPr>
            <a:normAutofit fontScale="90000"/>
          </a:bodyPr>
          <a:lstStyle/>
          <a:p>
            <a:endParaRPr lang="ru-RU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30" y="-243408"/>
            <a:ext cx="8748464" cy="46805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5158" y="5445224"/>
            <a:ext cx="872331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Есть в осени первоначальной…</a:t>
            </a:r>
          </a:p>
          <a:p>
            <a:pPr algn="ctr"/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                                              Федор Тютчев</a:t>
            </a:r>
            <a:endParaRPr lang="ru-RU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CHajkovskij_-_osennyaya_pesnya_-_Trek_38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47251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7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860"/>
    </mc:Choice>
    <mc:Fallback xmlns="">
      <p:transition spd="slow" advClick="0" advTm="5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5445224"/>
            <a:ext cx="3346704" cy="720080"/>
          </a:xfrm>
        </p:spPr>
        <p:txBody>
          <a:bodyPr/>
          <a:lstStyle/>
          <a:p>
            <a:pPr>
              <a:spcAft>
                <a:spcPts val="0"/>
              </a:spcAft>
            </a:pPr>
            <a:endParaRPr lang="ru-RU" sz="1800" dirty="0" smtClean="0">
              <a:solidFill>
                <a:srgbClr val="22222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800" dirty="0">
              <a:solidFill>
                <a:srgbClr val="222222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Есть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 осени первоначальной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Короткая, но дивная пора —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572000" y="5229200"/>
            <a:ext cx="4176464" cy="93610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Весь день стоит как бы хрустальный,</a:t>
            </a:r>
            <a:b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 лучезарны вечера…</a:t>
            </a:r>
            <a:endParaRPr lang="ru-RU" sz="18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76672"/>
            <a:ext cx="7920880" cy="4453319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368152"/>
          </a:xfrm>
        </p:spPr>
        <p:txBody>
          <a:bodyPr/>
          <a:lstStyle/>
          <a:p>
            <a:pPr marL="0" indent="0" algn="l"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12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23528" y="5013176"/>
            <a:ext cx="4382200" cy="1368152"/>
          </a:xfrm>
        </p:spPr>
        <p:txBody>
          <a:bodyPr/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Где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бодрый серп гулял и падал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колос,     Теперь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 пусто </a:t>
            </a:r>
            <a:r>
              <a:rPr lang="ru-RU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–  простор </a:t>
            </a: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везде,</a:t>
            </a:r>
          </a:p>
          <a:p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788024" y="4941168"/>
            <a:ext cx="3346704" cy="136815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Лишь паутины тонкий </a:t>
            </a:r>
            <a:r>
              <a:rPr lang="ru-RU" sz="1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волос</a:t>
            </a:r>
            <a:r>
              <a:rPr lang="ru-RU" sz="18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Блестит </a:t>
            </a: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на праздной борозде.</a:t>
            </a:r>
            <a:endParaRPr lang="ru-RU" sz="18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331640" y="-171400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-315416"/>
            <a:ext cx="8038969" cy="5252125"/>
          </a:xfrm>
        </p:spPr>
      </p:pic>
      <p:sp>
        <p:nvSpPr>
          <p:cNvPr id="3" name="Объект 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303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07504" y="4869160"/>
            <a:ext cx="4489704" cy="111330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Пустеет воздух, птиц не слышно боле,</a:t>
            </a:r>
            <a:b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18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Но далеко еще до первых зимних бурь</a:t>
            </a:r>
            <a:endParaRPr lang="ru-RU" sz="18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>
          <a:xfrm>
            <a:off x="4644008" y="4869160"/>
            <a:ext cx="4101162" cy="1080120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 льется чистая и теплая лазурь</a:t>
            </a:r>
            <a:b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206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На отдыхающее поле…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87624" y="744"/>
            <a:ext cx="6512511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-1611560"/>
            <a:ext cx="8544951" cy="6408712"/>
          </a:xfrm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72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5" y="4712950"/>
            <a:ext cx="67399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u="sng" dirty="0">
                <a:solidFill>
                  <a:srgbClr val="0000FF"/>
                </a:solidFill>
                <a:latin typeface="Times New Roman"/>
                <a:ea typeface="Times New Roman"/>
              </a:rPr>
              <a:t>https://muzofond.com/search/</a:t>
            </a:r>
            <a:r>
              <a:rPr lang="ru-RU" sz="2000" u="sng" dirty="0">
                <a:solidFill>
                  <a:srgbClr val="0000FF"/>
                </a:solidFill>
                <a:latin typeface="Times New Roman"/>
                <a:ea typeface="Times New Roman"/>
              </a:rPr>
              <a:t>осенняя%20чайковский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4005064"/>
            <a:ext cx="58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kern="1800" dirty="0">
                <a:solidFill>
                  <a:srgbClr val="222222"/>
                </a:solidFill>
                <a:latin typeface="Times New Roman"/>
                <a:ea typeface="Times New Roman"/>
              </a:rPr>
              <a:t>Классическая музыка для </a:t>
            </a:r>
            <a:r>
              <a:rPr lang="ru-RU" sz="2000" kern="1800" dirty="0">
                <a:solidFill>
                  <a:prstClr val="black"/>
                </a:solidFill>
                <a:latin typeface="Times New Roman"/>
                <a:ea typeface="Times New Roman"/>
              </a:rPr>
              <a:t>детей </a:t>
            </a:r>
            <a:r>
              <a:rPr lang="ru-RU" sz="2000" i="1" kern="1800" dirty="0" err="1">
                <a:solidFill>
                  <a:prstClr val="black"/>
                </a:solidFill>
                <a:latin typeface="Times New Roman"/>
                <a:ea typeface="Times New Roman"/>
              </a:rPr>
              <a:t>П.Чайковский</a:t>
            </a:r>
            <a:r>
              <a:rPr lang="ru-RU" sz="2000" i="1" kern="1800" dirty="0">
                <a:solidFill>
                  <a:prstClr val="black"/>
                </a:solidFill>
                <a:latin typeface="Times New Roman"/>
                <a:ea typeface="Times New Roman"/>
              </a:rPr>
              <a:t>. Времена года. Октябрь. Осенняя песня.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771800" y="1700808"/>
            <a:ext cx="3190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dirty="0">
                <a:solidFill>
                  <a:srgbClr val="222222"/>
                </a:solidFill>
                <a:latin typeface="Times New Roman"/>
                <a:ea typeface="Times New Roman"/>
              </a:rPr>
              <a:t>В презентации использованы: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90678" y="2204864"/>
            <a:ext cx="2952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2"/>
              </a:rPr>
              <a:t>картинка паутинки на полях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34406" y="2650396"/>
            <a:ext cx="3101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3"/>
              </a:rPr>
              <a:t>картинки про осень красивые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96323" y="3244334"/>
            <a:ext cx="3013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u="sng" dirty="0">
                <a:solidFill>
                  <a:srgbClr val="0000FF"/>
                </a:solidFill>
                <a:latin typeface="Times New Roman"/>
                <a:ea typeface="Times New Roman"/>
                <a:hlinkClick r:id="rId4"/>
              </a:rPr>
              <a:t>картинка уборка ржи серпом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80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381</TotalTime>
  <Words>118</Words>
  <Application>Microsoft Office PowerPoint</Application>
  <PresentationFormat>Экран (4:3)</PresentationFormat>
  <Paragraphs>21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Презентация PowerPoint</vt:lpstr>
      <vt:lpstr>    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ПОЛЬЗОВАТЕЛЬ-ПК</dc:creator>
  <cp:lastModifiedBy>ПОЛЬЗОВАТЕЛЬ-ПК</cp:lastModifiedBy>
  <cp:revision>27</cp:revision>
  <dcterms:created xsi:type="dcterms:W3CDTF">2016-10-16T20:49:27Z</dcterms:created>
  <dcterms:modified xsi:type="dcterms:W3CDTF">2016-10-28T21:20:28Z</dcterms:modified>
</cp:coreProperties>
</file>