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39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2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3252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9805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230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416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212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594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481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32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22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522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819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188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614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006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398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6FEA437-4418-4B55-98AD-C32F99BC31B3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CCAA282F-EC08-45DA-BB84-7EC8C8DABD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4220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10" Type="http://schemas.openxmlformats.org/officeDocument/2006/relationships/image" Target="../media/image8.jpeg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75" y="117150"/>
            <a:ext cx="4923800" cy="3692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509" y="3106880"/>
            <a:ext cx="5001491" cy="3751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1" r="4396"/>
          <a:stretch/>
        </p:blipFill>
        <p:spPr>
          <a:xfrm>
            <a:off x="174675" y="3809999"/>
            <a:ext cx="298498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51" t="19191" r="16733" b="18788"/>
          <a:stretch/>
        </p:blipFill>
        <p:spPr>
          <a:xfrm rot="16200000">
            <a:off x="9675577" y="566749"/>
            <a:ext cx="3083172" cy="1949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563" y="3810000"/>
            <a:ext cx="3962946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94"/>
          <a:stretch/>
        </p:blipFill>
        <p:spPr>
          <a:xfrm>
            <a:off x="7582253" y="30278"/>
            <a:ext cx="2660073" cy="3076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28221" y="645136"/>
            <a:ext cx="3582016" cy="2526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828801" y="2997502"/>
            <a:ext cx="8413525" cy="830997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6600">
                  <a:solidFill>
                    <a:srgbClr val="002060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ОСЕНЬ В НАШЕМ ГОРОДЕ</a:t>
            </a:r>
            <a:endParaRPr lang="ru-RU" sz="4800" b="1" dirty="0">
              <a:ln w="6600">
                <a:solidFill>
                  <a:srgbClr val="002060"/>
                </a:solidFill>
                <a:prstDash val="solid"/>
              </a:ln>
              <a:solidFill>
                <a:srgbClr val="00B0F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111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9</TotalTime>
  <Words>4</Words>
  <Application>Microsoft Office PowerPoint</Application>
  <PresentationFormat>Широкоэкранный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Corbel</vt:lpstr>
      <vt:lpstr>Глубина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2</cp:revision>
  <dcterms:created xsi:type="dcterms:W3CDTF">2016-10-23T14:51:40Z</dcterms:created>
  <dcterms:modified xsi:type="dcterms:W3CDTF">2016-10-23T15:01:25Z</dcterms:modified>
</cp:coreProperties>
</file>