
<file path=[Content_Types].xml><?xml version="1.0" encoding="utf-8"?>
<Types xmlns="http://schemas.openxmlformats.org/package/2006/content-types">
  <Default Extension="png" ContentType="image/png"/>
  <Default Extension="jpeg" ContentType="image/jpeg"/>
  <Default Extension="m4a" ContentType="audio/mp4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8"/>
  </p:notesMasterIdLst>
  <p:sldIdLst>
    <p:sldId id="256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9BF63B-DAC1-4EFC-A366-EB960C9E1F7D}" type="datetimeFigureOut">
              <a:rPr lang="ru-RU" smtClean="0"/>
              <a:t>23.10.2016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2AE881-A27B-458D-A817-30C574303A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26663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2AE881-A27B-458D-A817-30C574303ACA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76974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2D80D-922F-4063-AA69-363BA84E267C}" type="datetimeFigureOut">
              <a:rPr lang="ru-RU" smtClean="0"/>
              <a:t>23.10.2016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37560-2F93-42BD-B8F7-326B6F937C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6110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2D80D-922F-4063-AA69-363BA84E267C}" type="datetimeFigureOut">
              <a:rPr lang="ru-RU" smtClean="0"/>
              <a:t>23.10.2016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37560-2F93-42BD-B8F7-326B6F937C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30907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2D80D-922F-4063-AA69-363BA84E267C}" type="datetimeFigureOut">
              <a:rPr lang="ru-RU" smtClean="0"/>
              <a:t>23.10.2016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37560-2F93-42BD-B8F7-326B6F937C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04512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A6D7B0B-9F3E-45EE-BCAF-D2A0C54BDFEF}" type="slidenum">
              <a:rPr lang="en-US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43230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EAC9636-EC29-4CC4-9454-1AFCA24C92FF}" type="slidenum">
              <a:rPr lang="en-US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59175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93C3788-ED36-404A-A3A2-5261167E6C2F}" type="slidenum">
              <a:rPr lang="en-US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30065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BFD45C9-6B8C-4AA6-940D-4D74D7C0FDB2}" type="slidenum">
              <a:rPr lang="en-US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85928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4AAB827-8EBF-4FF0-B401-BA9041D5C997}" type="slidenum">
              <a:rPr lang="en-US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41056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3C6A568-7A5C-4C6F-AC70-EC2A96515406}" type="slidenum">
              <a:rPr lang="en-US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10928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4602928-3B5C-48C6-808C-F8D76528C329}" type="slidenum">
              <a:rPr lang="en-US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5338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8895D83-516B-4283-8A80-F82E4093FDB1}" type="slidenum">
              <a:rPr lang="en-US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14896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2D80D-922F-4063-AA69-363BA84E267C}" type="datetimeFigureOut">
              <a:rPr lang="ru-RU" smtClean="0"/>
              <a:t>23.10.2016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37560-2F93-42BD-B8F7-326B6F937C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05122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874CC3A-C4DB-4CF5-B675-4F106AEF50BF}" type="slidenum">
              <a:rPr lang="en-US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68885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39D31C3-7CB1-49EC-BFBD-12D0099752E0}" type="slidenum">
              <a:rPr lang="en-US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64394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92C9DAC-9EA6-41BB-A34B-FF0CD41A1824}" type="slidenum">
              <a:rPr lang="en-US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44822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2D80D-922F-4063-AA69-363BA84E267C}" type="datetimeFigureOut">
              <a:rPr lang="ru-RU" smtClean="0"/>
              <a:t>23.10.2016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37560-2F93-42BD-B8F7-326B6F937C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5585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2D80D-922F-4063-AA69-363BA84E267C}" type="datetimeFigureOut">
              <a:rPr lang="ru-RU" smtClean="0"/>
              <a:t>23.10.2016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37560-2F93-42BD-B8F7-326B6F937C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09091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2D80D-922F-4063-AA69-363BA84E267C}" type="datetimeFigureOut">
              <a:rPr lang="ru-RU" smtClean="0"/>
              <a:t>23.10.2016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37560-2F93-42BD-B8F7-326B6F937C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56841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2D80D-922F-4063-AA69-363BA84E267C}" type="datetimeFigureOut">
              <a:rPr lang="ru-RU" smtClean="0"/>
              <a:t>23.10.2016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37560-2F93-42BD-B8F7-326B6F937C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43236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2D80D-922F-4063-AA69-363BA84E267C}" type="datetimeFigureOut">
              <a:rPr lang="ru-RU" smtClean="0"/>
              <a:t>23.10.2016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37560-2F93-42BD-B8F7-326B6F937C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35600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2D80D-922F-4063-AA69-363BA84E267C}" type="datetimeFigureOut">
              <a:rPr lang="ru-RU" smtClean="0"/>
              <a:t>23.10.2016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37560-2F93-42BD-B8F7-326B6F937C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50706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2D80D-922F-4063-AA69-363BA84E267C}" type="datetimeFigureOut">
              <a:rPr lang="ru-RU" smtClean="0"/>
              <a:t>23.10.2016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37560-2F93-42BD-B8F7-326B6F937C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39926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C2D80D-922F-4063-AA69-363BA84E267C}" type="datetimeFigureOut">
              <a:rPr lang="ru-RU" smtClean="0"/>
              <a:t>23.10.2016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637560-2F93-42BD-B8F7-326B6F937C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9338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24233E7-14B7-4683-BC9F-CEE9BF09D6A2}" type="slidenum">
              <a:rPr lang="en-US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3689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microsoft.com/office/2007/relationships/hdphoto" Target="../media/hdphoto3.wdp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8.png"/><Relationship Id="rId5" Type="http://schemas.openxmlformats.org/officeDocument/2006/relationships/image" Target="../media/image7.jpg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9.jp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1.jpg"/><Relationship Id="rId5" Type="http://schemas.microsoft.com/office/2007/relationships/hdphoto" Target="../media/hdphoto4.wdp"/><Relationship Id="rId4" Type="http://schemas.openxmlformats.org/officeDocument/2006/relationships/image" Target="../media/image10.png"/><Relationship Id="rId9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8937" y="442976"/>
            <a:ext cx="11765973" cy="92333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n w="6600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Иван Сергеевич Тургенев</a:t>
            </a:r>
            <a:endParaRPr lang="ru-RU" sz="5400" b="1" dirty="0">
              <a:ln w="6600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21237" y="3131127"/>
            <a:ext cx="4793673" cy="156966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9600" b="1" dirty="0" smtClean="0">
                <a:ln w="6600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ОСЕНЬ</a:t>
            </a:r>
            <a:endParaRPr lang="ru-RU" sz="9600" b="1" dirty="0">
              <a:ln w="6600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pic>
        <p:nvPicPr>
          <p:cNvPr id="5" name="Голос 00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903528" y="5888182"/>
            <a:ext cx="609600" cy="6096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605" y="2148677"/>
            <a:ext cx="6523659" cy="43491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29278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7000">
        <p15:prstTrans prst="pageCurlDouble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6962" y="134471"/>
            <a:ext cx="4528600" cy="22318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5273" y="2386446"/>
            <a:ext cx="5778975" cy="43342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527" y="0"/>
            <a:ext cx="5694218" cy="42628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" y="4406968"/>
            <a:ext cx="4752109" cy="23137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947261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3405" y="124691"/>
            <a:ext cx="4320115" cy="32096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2906" y="3463636"/>
            <a:ext cx="4250614" cy="3297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574" y="3463636"/>
            <a:ext cx="4260274" cy="33232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757" r="19865"/>
          <a:stretch/>
        </p:blipFill>
        <p:spPr>
          <a:xfrm>
            <a:off x="4404849" y="150508"/>
            <a:ext cx="3288556" cy="66363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2" descr="http://img1.liveinternet.ru/images/attach/c/5/123/338/123338895_4264148_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017" y="183144"/>
            <a:ext cx="3125388" cy="32804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40944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769" y="167476"/>
            <a:ext cx="7209459" cy="55267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62" name="Picture 2" descr="http://www.stihi.ru/pics/2014/01/17/680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5419" y="1565564"/>
            <a:ext cx="7056581" cy="52924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54094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8000">
        <p15:prstTrans prst="pageCurlDouble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55964" y="969818"/>
            <a:ext cx="10709563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6600">
                  <a:solidFill>
                    <a:schemeClr val="accent3">
                      <a:lumMod val="25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Текст читает   Петрушин Александр</a:t>
            </a:r>
          </a:p>
          <a:p>
            <a:endParaRPr lang="ru-RU" sz="3200" b="1" dirty="0">
              <a:ln w="6600">
                <a:solidFill>
                  <a:schemeClr val="accent3">
                    <a:lumMod val="25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  <a:p>
            <a:r>
              <a:rPr lang="ru-RU" sz="3200" b="1" dirty="0" smtClean="0">
                <a:ln w="6600">
                  <a:solidFill>
                    <a:schemeClr val="accent3">
                      <a:lumMod val="25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Шаблон для </a:t>
            </a:r>
            <a:r>
              <a:rPr lang="ru-RU" sz="3200" b="1" smtClean="0">
                <a:ln w="6600">
                  <a:solidFill>
                    <a:schemeClr val="accent3">
                      <a:lumMod val="25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презентации </a:t>
            </a:r>
            <a:r>
              <a:rPr lang="ru-RU" sz="3200" b="1" smtClean="0">
                <a:ln w="6600">
                  <a:solidFill>
                    <a:schemeClr val="accent3">
                      <a:lumMod val="25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предложила </a:t>
            </a:r>
            <a:endParaRPr lang="ru-RU" sz="3200" b="1" dirty="0" smtClean="0">
              <a:ln w="6600">
                <a:solidFill>
                  <a:schemeClr val="accent3">
                    <a:lumMod val="25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  <a:p>
            <a:r>
              <a:rPr lang="ru-RU" sz="3200" b="1" dirty="0" smtClean="0">
                <a:ln w="6600">
                  <a:solidFill>
                    <a:schemeClr val="accent3">
                      <a:lumMod val="25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							Бондарчук Ксения</a:t>
            </a:r>
          </a:p>
          <a:p>
            <a:endParaRPr lang="ru-RU" sz="3200" b="1" dirty="0" smtClean="0">
              <a:ln w="6600">
                <a:solidFill>
                  <a:schemeClr val="accent3">
                    <a:lumMod val="25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  <a:p>
            <a:r>
              <a:rPr lang="ru-RU" sz="3200" b="1" dirty="0" smtClean="0">
                <a:ln w="6600">
                  <a:solidFill>
                    <a:schemeClr val="accent3">
                      <a:lumMod val="25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Для иллюстрации использованы фотографии из личного архива </a:t>
            </a:r>
          </a:p>
          <a:p>
            <a:pPr marL="1828800" lvl="3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3200" b="1" dirty="0" smtClean="0">
                <a:ln w="6600">
                  <a:solidFill>
                    <a:schemeClr val="accent3">
                      <a:lumMod val="25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Назарьевой Анны</a:t>
            </a:r>
          </a:p>
          <a:p>
            <a:pPr marL="1828800" lvl="3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3200" b="1" dirty="0" smtClean="0">
                <a:ln w="6600">
                  <a:solidFill>
                    <a:schemeClr val="accent3">
                      <a:lumMod val="25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Малафеевой Юлии Александровны</a:t>
            </a:r>
          </a:p>
        </p:txBody>
      </p:sp>
    </p:spTree>
    <p:extLst>
      <p:ext uri="{BB962C8B-B14F-4D97-AF65-F5344CB8AC3E}">
        <p14:creationId xmlns:p14="http://schemas.microsoft.com/office/powerpoint/2010/main" val="39775259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листопад">
  <a:themeElements>
    <a:clrScheme name="Default Design 1">
      <a:dk1>
        <a:srgbClr val="000000"/>
      </a:dk1>
      <a:lt1>
        <a:srgbClr val="FCB140"/>
      </a:lt1>
      <a:dk2>
        <a:srgbClr val="000000"/>
      </a:dk2>
      <a:lt2>
        <a:srgbClr val="B2B2B2"/>
      </a:lt2>
      <a:accent1>
        <a:srgbClr val="FEE4BD"/>
      </a:accent1>
      <a:accent2>
        <a:srgbClr val="FCC572"/>
      </a:accent2>
      <a:accent3>
        <a:srgbClr val="FDD5AF"/>
      </a:accent3>
      <a:accent4>
        <a:srgbClr val="000000"/>
      </a:accent4>
      <a:accent5>
        <a:srgbClr val="FEEFDB"/>
      </a:accent5>
      <a:accent6>
        <a:srgbClr val="E4B267"/>
      </a:accent6>
      <a:hlink>
        <a:srgbClr val="6B532E"/>
      </a:hlink>
      <a:folHlink>
        <a:srgbClr val="C97A03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CB140"/>
        </a:lt1>
        <a:dk2>
          <a:srgbClr val="000000"/>
        </a:dk2>
        <a:lt2>
          <a:srgbClr val="B2B2B2"/>
        </a:lt2>
        <a:accent1>
          <a:srgbClr val="FEE4BD"/>
        </a:accent1>
        <a:accent2>
          <a:srgbClr val="FCC572"/>
        </a:accent2>
        <a:accent3>
          <a:srgbClr val="FDD5AF"/>
        </a:accent3>
        <a:accent4>
          <a:srgbClr val="000000"/>
        </a:accent4>
        <a:accent5>
          <a:srgbClr val="FEEFDB"/>
        </a:accent5>
        <a:accent6>
          <a:srgbClr val="E4B267"/>
        </a:accent6>
        <a:hlink>
          <a:srgbClr val="6B532E"/>
        </a:hlink>
        <a:folHlink>
          <a:srgbClr val="C97A0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CB140"/>
        </a:lt1>
        <a:dk2>
          <a:srgbClr val="000000"/>
        </a:dk2>
        <a:lt2>
          <a:srgbClr val="B2B2B2"/>
        </a:lt2>
        <a:accent1>
          <a:srgbClr val="FB9E75"/>
        </a:accent1>
        <a:accent2>
          <a:srgbClr val="FCD740"/>
        </a:accent2>
        <a:accent3>
          <a:srgbClr val="FDD5AF"/>
        </a:accent3>
        <a:accent4>
          <a:srgbClr val="000000"/>
        </a:accent4>
        <a:accent5>
          <a:srgbClr val="FDCCBD"/>
        </a:accent5>
        <a:accent6>
          <a:srgbClr val="E4C339"/>
        </a:accent6>
        <a:hlink>
          <a:srgbClr val="A43E02"/>
        </a:hlink>
        <a:folHlink>
          <a:srgbClr val="A3630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CB140"/>
        </a:lt1>
        <a:dk2>
          <a:srgbClr val="000000"/>
        </a:dk2>
        <a:lt2>
          <a:srgbClr val="B2B2B2"/>
        </a:lt2>
        <a:accent1>
          <a:srgbClr val="D68102"/>
        </a:accent1>
        <a:accent2>
          <a:srgbClr val="0F8EBB"/>
        </a:accent2>
        <a:accent3>
          <a:srgbClr val="FDD5AF"/>
        </a:accent3>
        <a:accent4>
          <a:srgbClr val="000000"/>
        </a:accent4>
        <a:accent5>
          <a:srgbClr val="E8C1AA"/>
        </a:accent5>
        <a:accent6>
          <a:srgbClr val="0C80A9"/>
        </a:accent6>
        <a:hlink>
          <a:srgbClr val="A36303"/>
        </a:hlink>
        <a:folHlink>
          <a:srgbClr val="1C0FB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CB140"/>
        </a:lt1>
        <a:dk2>
          <a:srgbClr val="000000"/>
        </a:dk2>
        <a:lt2>
          <a:srgbClr val="B2B2B2"/>
        </a:lt2>
        <a:accent1>
          <a:srgbClr val="AC7013"/>
        </a:accent1>
        <a:accent2>
          <a:srgbClr val="81A518"/>
        </a:accent2>
        <a:accent3>
          <a:srgbClr val="FDD5AF"/>
        </a:accent3>
        <a:accent4>
          <a:srgbClr val="000000"/>
        </a:accent4>
        <a:accent5>
          <a:srgbClr val="D2BBAA"/>
        </a:accent5>
        <a:accent6>
          <a:srgbClr val="749515"/>
        </a:accent6>
        <a:hlink>
          <a:srgbClr val="0D4DA3"/>
        </a:hlink>
        <a:folHlink>
          <a:srgbClr val="A30D6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FEE4BD"/>
        </a:accent1>
        <a:accent2>
          <a:srgbClr val="FCC572"/>
        </a:accent2>
        <a:accent3>
          <a:srgbClr val="FFFFFF"/>
        </a:accent3>
        <a:accent4>
          <a:srgbClr val="000000"/>
        </a:accent4>
        <a:accent5>
          <a:srgbClr val="FEEFDB"/>
        </a:accent5>
        <a:accent6>
          <a:srgbClr val="E4B267"/>
        </a:accent6>
        <a:hlink>
          <a:srgbClr val="6B532E"/>
        </a:hlink>
        <a:folHlink>
          <a:srgbClr val="C97A0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FB9E75"/>
        </a:accent1>
        <a:accent2>
          <a:srgbClr val="FCD740"/>
        </a:accent2>
        <a:accent3>
          <a:srgbClr val="FFFFFF"/>
        </a:accent3>
        <a:accent4>
          <a:srgbClr val="000000"/>
        </a:accent4>
        <a:accent5>
          <a:srgbClr val="FDCCBD"/>
        </a:accent5>
        <a:accent6>
          <a:srgbClr val="E4C339"/>
        </a:accent6>
        <a:hlink>
          <a:srgbClr val="A43E02"/>
        </a:hlink>
        <a:folHlink>
          <a:srgbClr val="A3630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D68102"/>
        </a:accent1>
        <a:accent2>
          <a:srgbClr val="0F8EBB"/>
        </a:accent2>
        <a:accent3>
          <a:srgbClr val="FFFFFF"/>
        </a:accent3>
        <a:accent4>
          <a:srgbClr val="000000"/>
        </a:accent4>
        <a:accent5>
          <a:srgbClr val="E8C1AA"/>
        </a:accent5>
        <a:accent6>
          <a:srgbClr val="0C80A9"/>
        </a:accent6>
        <a:hlink>
          <a:srgbClr val="A36303"/>
        </a:hlink>
        <a:folHlink>
          <a:srgbClr val="1C0FB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AC7013"/>
        </a:accent1>
        <a:accent2>
          <a:srgbClr val="81A518"/>
        </a:accent2>
        <a:accent3>
          <a:srgbClr val="FFFFFF"/>
        </a:accent3>
        <a:accent4>
          <a:srgbClr val="000000"/>
        </a:accent4>
        <a:accent5>
          <a:srgbClr val="D2BBAA"/>
        </a:accent5>
        <a:accent6>
          <a:srgbClr val="749515"/>
        </a:accent6>
        <a:hlink>
          <a:srgbClr val="0D4DA3"/>
        </a:hlink>
        <a:folHlink>
          <a:srgbClr val="A30D6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</TotalTime>
  <Words>13</Words>
  <Application>Microsoft Office PowerPoint</Application>
  <PresentationFormat>Широкоэкранный</PresentationFormat>
  <Paragraphs>11</Paragraphs>
  <Slides>5</Slides>
  <Notes>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Wingdings</vt:lpstr>
      <vt:lpstr>Тема Office</vt:lpstr>
      <vt:lpstr>листопад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Андрей</dc:creator>
  <cp:lastModifiedBy>Андрей</cp:lastModifiedBy>
  <cp:revision>14</cp:revision>
  <dcterms:created xsi:type="dcterms:W3CDTF">2016-10-20T18:18:56Z</dcterms:created>
  <dcterms:modified xsi:type="dcterms:W3CDTF">2016-10-23T14:44:49Z</dcterms:modified>
</cp:coreProperties>
</file>