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841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312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282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118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555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282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39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330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966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09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327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366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3557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8222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004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03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72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02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66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971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358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169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1FA61-2043-4031-BE0F-6E0A8FB1ACA4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4D50C-ECEF-4F49-ADAA-57AF12F1C8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16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0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05745" y="540328"/>
            <a:ext cx="7439892" cy="1269786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НАША ОСЕНЬ</a:t>
            </a:r>
            <a:endParaRPr lang="ru-RU" sz="3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7527" y="2479965"/>
            <a:ext cx="1084811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n w="66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Осень</a:t>
            </a:r>
          </a:p>
          <a:p>
            <a:r>
              <a:rPr lang="ru-RU" sz="3600" b="1" dirty="0" smtClean="0">
                <a:ln w="66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Печально-дождливая, яркая</a:t>
            </a:r>
          </a:p>
          <a:p>
            <a:r>
              <a:rPr lang="ru-RU" sz="3600" b="1" dirty="0" smtClean="0">
                <a:ln w="66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Плачет, преображается, украшает</a:t>
            </a:r>
          </a:p>
          <a:p>
            <a:r>
              <a:rPr lang="ru-RU" sz="3600" b="1" dirty="0" smtClean="0">
                <a:ln w="66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Как грустный взгляд, люблю я осень!</a:t>
            </a:r>
          </a:p>
          <a:p>
            <a:r>
              <a:rPr lang="ru-RU" sz="3600" b="1" dirty="0" smtClean="0">
                <a:ln w="66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Красавица </a:t>
            </a:r>
            <a:endParaRPr lang="ru-RU" sz="3600" b="1" dirty="0">
              <a:ln w="6600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0345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20</Words>
  <Application>Microsoft Office PowerPoint</Application>
  <PresentationFormat>Широкоэкранный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Тема Office</vt:lpstr>
      <vt:lpstr>1_Тема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3</cp:revision>
  <dcterms:created xsi:type="dcterms:W3CDTF">2016-10-15T12:40:35Z</dcterms:created>
  <dcterms:modified xsi:type="dcterms:W3CDTF">2016-10-16T13:27:23Z</dcterms:modified>
</cp:coreProperties>
</file>