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3" r:id="rId4"/>
    <p:sldId id="260" r:id="rId5"/>
    <p:sldId id="261" r:id="rId6"/>
    <p:sldId id="264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090E4-3FD2-49C8-8A55-321865C894F1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A22A3-89F7-4D85-88CE-F08850436C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090E4-3FD2-49C8-8A55-321865C894F1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A22A3-89F7-4D85-88CE-F08850436C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090E4-3FD2-49C8-8A55-321865C894F1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A22A3-89F7-4D85-88CE-F08850436C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090E4-3FD2-49C8-8A55-321865C894F1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A22A3-89F7-4D85-88CE-F08850436C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090E4-3FD2-49C8-8A55-321865C894F1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A22A3-89F7-4D85-88CE-F08850436C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090E4-3FD2-49C8-8A55-321865C894F1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A22A3-89F7-4D85-88CE-F08850436C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090E4-3FD2-49C8-8A55-321865C894F1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A22A3-89F7-4D85-88CE-F08850436C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090E4-3FD2-49C8-8A55-321865C894F1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A22A3-89F7-4D85-88CE-F08850436C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090E4-3FD2-49C8-8A55-321865C894F1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A22A3-89F7-4D85-88CE-F08850436C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090E4-3FD2-49C8-8A55-321865C894F1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A22A3-89F7-4D85-88CE-F08850436C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090E4-3FD2-49C8-8A55-321865C894F1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A22A3-89F7-4D85-88CE-F08850436C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090E4-3FD2-49C8-8A55-321865C894F1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2A22A3-89F7-4D85-88CE-F08850436CE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96752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Buxton Sketch" pitchFamily="66" charset="0"/>
              </a:rPr>
              <a:t>«Интересные факты </a:t>
            </a:r>
            <a:br>
              <a:rPr lang="ru-RU" dirty="0" smtClean="0">
                <a:latin typeface="Buxton Sketch" pitchFamily="66" charset="0"/>
              </a:rPr>
            </a:br>
            <a:r>
              <a:rPr lang="ru-RU" dirty="0" smtClean="0">
                <a:latin typeface="Buxton Sketch" pitchFamily="66" charset="0"/>
              </a:rPr>
              <a:t>об осени»</a:t>
            </a:r>
            <a:endParaRPr lang="ru-RU" dirty="0">
              <a:latin typeface="Buxton Sketch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43808" y="3789040"/>
            <a:ext cx="59766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Book Antiqua" panose="02040602050305030304" pitchFamily="18" charset="0"/>
              </a:rPr>
              <a:t>Автор-составитель ученица 3 «Б» класса МАОУ «Школа с углубленным изучением отдельных предметов № 85» г. Нижнего Новгорода</a:t>
            </a:r>
          </a:p>
          <a:p>
            <a:pPr algn="just"/>
            <a:endParaRPr lang="ru-RU" sz="2400" dirty="0" smtClean="0">
              <a:latin typeface="Book Antiqua" panose="02040602050305030304" pitchFamily="18" charset="0"/>
            </a:endParaRPr>
          </a:p>
          <a:p>
            <a:pPr algn="just"/>
            <a:r>
              <a:rPr lang="ru-RU" sz="2400" dirty="0" smtClean="0">
                <a:latin typeface="Book Antiqua" panose="02040602050305030304" pitchFamily="18" charset="0"/>
              </a:rPr>
              <a:t>Руководитель Малафеева Юлия Александровна</a:t>
            </a:r>
            <a:endParaRPr lang="ru-RU" sz="2400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5626968" cy="1143000"/>
          </a:xfrm>
        </p:spPr>
        <p:txBody>
          <a:bodyPr/>
          <a:lstStyle/>
          <a:p>
            <a:r>
              <a:rPr lang="ru-RU" b="1" dirty="0" smtClean="0">
                <a:latin typeface="Buxton Sketch" pitchFamily="66" charset="0"/>
              </a:rPr>
              <a:t>Бабье лето</a:t>
            </a:r>
            <a:endParaRPr lang="ru-RU" b="1" dirty="0">
              <a:latin typeface="Buxton Sketch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5521" y="1124743"/>
            <a:ext cx="6174432" cy="5616623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sz="11200" dirty="0" smtClean="0">
                <a:latin typeface="Buxton Sketch" pitchFamily="66" charset="0"/>
              </a:rPr>
              <a:t>Издавна </a:t>
            </a:r>
            <a:r>
              <a:rPr lang="ru-RU" sz="11200" dirty="0">
                <a:latin typeface="Buxton Sketch" pitchFamily="66" charset="0"/>
              </a:rPr>
              <a:t>известно, что в середине сентября – начале октября происходит (после первых похолоданий) повышение температуры. Эта пора называется в народе "бабьим летом". Во время "бабьего лета", пригретые прямо-таки весенним солнышком, вылезают из земли грибы и вновь начинают цвести растения. По народному календарю оно продолжается с 14 сентября – дня Семена </a:t>
            </a:r>
            <a:r>
              <a:rPr lang="ru-RU" sz="11200" dirty="0" err="1">
                <a:latin typeface="Buxton Sketch" pitchFamily="66" charset="0"/>
              </a:rPr>
              <a:t>летопроводца</a:t>
            </a:r>
            <a:r>
              <a:rPr lang="ru-RU" sz="11200" dirty="0">
                <a:latin typeface="Buxton Sketch" pitchFamily="66" charset="0"/>
              </a:rPr>
              <a:t> до 21 сентября – дня Рождества Святой Богородицы.</a:t>
            </a:r>
            <a:r>
              <a:rPr lang="ru-RU" sz="11200" dirty="0" smtClean="0">
                <a:latin typeface="Buxton Sketch" pitchFamily="66" charset="0"/>
              </a:rPr>
              <a:t/>
            </a:r>
            <a:br>
              <a:rPr lang="ru-RU" sz="11200" dirty="0" smtClean="0">
                <a:latin typeface="Buxton Sketch" pitchFamily="66" charset="0"/>
              </a:rPr>
            </a:br>
            <a:r>
              <a:rPr lang="ru-RU" sz="6000" dirty="0" smtClean="0">
                <a:latin typeface="Buxton Sketch" pitchFamily="66" charset="0"/>
              </a:rPr>
              <a:t>	</a:t>
            </a:r>
            <a:endParaRPr lang="ru-RU" sz="6000" dirty="0">
              <a:latin typeface="Buxton Sketch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242" r="33935"/>
          <a:stretch/>
        </p:blipFill>
        <p:spPr>
          <a:xfrm>
            <a:off x="6158911" y="126294"/>
            <a:ext cx="2805577" cy="6471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116632"/>
            <a:ext cx="5928021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atin typeface="Buxton Sketch" pitchFamily="66" charset="0"/>
              </a:rPr>
              <a:t>Бабье лето</a:t>
            </a:r>
            <a:endParaRPr lang="ru-RU" b="1" dirty="0">
              <a:latin typeface="Buxton Sketch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67507" y="836712"/>
            <a:ext cx="655272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spcBef>
                <a:spcPct val="20000"/>
              </a:spcBef>
            </a:pPr>
            <a:r>
              <a:rPr lang="ru-RU" sz="2000" dirty="0" smtClean="0">
                <a:solidFill>
                  <a:prstClr val="black"/>
                </a:solidFill>
                <a:latin typeface="Buxton Sketch" pitchFamily="66" charset="0"/>
              </a:rPr>
              <a:t>       Почему </a:t>
            </a:r>
            <a:r>
              <a:rPr lang="ru-RU" sz="2000" dirty="0">
                <a:solidFill>
                  <a:prstClr val="black"/>
                </a:solidFill>
                <a:latin typeface="Buxton Sketch" pitchFamily="66" charset="0"/>
              </a:rPr>
              <a:t>это явление называют именно "бабьим летом", а не как-нибудь иначе, определенно ответить трудно. Можно только предполагать, что оно связано с жизнью и деятельностью женщины-крестьянки. Во второй половине сентября заканчивались полевые уборочные работы, и женщина, очень занятая в поле, немного освобождалась от тяжелого труда и могла некоторое время почувствовать летний отдых. Совпадение такого периода бытовой жизни с периодами относительно теплой, приятной погоды, очевидно, и послужило причиной названия "бабьего лета". Длительность такого отдыха для женщины была так же коротка, как и периоды возврата летнего тепла. После "бабьего лета" женщины начинали мять и трепать пеньку, мыть ее и стлать лен, возились с холстами и брались за веретено, рукоделья.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242" r="33935"/>
          <a:stretch/>
        </p:blipFill>
        <p:spPr>
          <a:xfrm>
            <a:off x="6338423" y="129208"/>
            <a:ext cx="2805577" cy="6612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6420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21"/>
            <a:ext cx="8229600" cy="1143000"/>
          </a:xfrm>
        </p:spPr>
        <p:txBody>
          <a:bodyPr/>
          <a:lstStyle/>
          <a:p>
            <a:r>
              <a:rPr lang="ru-RU" b="1" dirty="0">
                <a:latin typeface="Buxton Sketch" pitchFamily="66" charset="0"/>
              </a:rPr>
              <a:t>Народные приметы</a:t>
            </a:r>
            <a:endParaRPr lang="ru-RU" dirty="0">
              <a:latin typeface="Buxton Sketch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589240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Buxton Sketch" pitchFamily="66" charset="0"/>
              </a:rPr>
              <a:t>Теплая </a:t>
            </a:r>
            <a:r>
              <a:rPr lang="ru-RU" sz="2400" dirty="0">
                <a:latin typeface="Buxton Sketch" pitchFamily="66" charset="0"/>
              </a:rPr>
              <a:t>осень - к долгой зиме</a:t>
            </a:r>
            <a:r>
              <a:rPr lang="ru-RU" sz="2400" dirty="0" smtClean="0">
                <a:latin typeface="Buxton Sketch" pitchFamily="66" charset="0"/>
              </a:rPr>
              <a:t>.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Buxton Sketch" pitchFamily="66" charset="0"/>
              </a:rPr>
              <a:t>В </a:t>
            </a:r>
            <a:r>
              <a:rPr lang="ru-RU" sz="2400" dirty="0">
                <a:latin typeface="Buxton Sketch" pitchFamily="66" charset="0"/>
              </a:rPr>
              <a:t>лесу много рябины – осень будет дождливая, мало – сухая</a:t>
            </a:r>
            <a:r>
              <a:rPr lang="ru-RU" sz="2400" dirty="0" smtClean="0">
                <a:latin typeface="Buxton Sketch" pitchFamily="66" charset="0"/>
              </a:rPr>
              <a:t>.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Buxton Sketch" pitchFamily="66" charset="0"/>
              </a:rPr>
              <a:t>Осенью </a:t>
            </a:r>
            <a:r>
              <a:rPr lang="ru-RU" sz="2400" dirty="0">
                <a:latin typeface="Buxton Sketch" pitchFamily="66" charset="0"/>
              </a:rPr>
              <a:t>много паутины – на ясную погоду</a:t>
            </a:r>
            <a:r>
              <a:rPr lang="ru-RU" sz="2400" dirty="0" smtClean="0">
                <a:latin typeface="Buxton Sketch" pitchFamily="66" charset="0"/>
              </a:rPr>
              <a:t>.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Buxton Sketch" pitchFamily="66" charset="0"/>
              </a:rPr>
              <a:t>Если </a:t>
            </a:r>
            <a:r>
              <a:rPr lang="ru-RU" sz="2400" dirty="0">
                <a:latin typeface="Buxton Sketch" pitchFamily="66" charset="0"/>
              </a:rPr>
              <a:t>на березе лист начал желтеть с вершины, то будущая весна будет ранней, а если снизу - то </a:t>
            </a:r>
            <a:r>
              <a:rPr lang="ru-RU" sz="2400" dirty="0" smtClean="0">
                <a:latin typeface="Buxton Sketch" pitchFamily="66" charset="0"/>
              </a:rPr>
              <a:t>поздняя.</a:t>
            </a:r>
            <a:endParaRPr lang="ru-RU" sz="2400" dirty="0">
              <a:latin typeface="Buxton Sketch" pitchFamily="66" charset="0"/>
            </a:endParaRP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Buxton Sketch" pitchFamily="66" charset="0"/>
              </a:rPr>
              <a:t>Осенью </a:t>
            </a:r>
            <a:r>
              <a:rPr lang="ru-RU" sz="2400" dirty="0">
                <a:latin typeface="Buxton Sketch" pitchFamily="66" charset="0"/>
              </a:rPr>
              <a:t>птицы летят низко - к холодной, высоко - к теплой </a:t>
            </a:r>
            <a:r>
              <a:rPr lang="ru-RU" sz="2400" dirty="0" smtClean="0">
                <a:latin typeface="Buxton Sketch" pitchFamily="66" charset="0"/>
              </a:rPr>
              <a:t>зиме.</a:t>
            </a:r>
            <a:endParaRPr lang="ru-RU" sz="2400" dirty="0">
              <a:latin typeface="Buxton Sketch" pitchFamily="66" charset="0"/>
            </a:endParaRP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Buxton Sketch" pitchFamily="66" charset="0"/>
              </a:rPr>
              <a:t>Пчелы </a:t>
            </a:r>
            <a:r>
              <a:rPr lang="ru-RU" sz="2400" dirty="0">
                <a:latin typeface="Buxton Sketch" pitchFamily="66" charset="0"/>
              </a:rPr>
              <a:t>осенью плотнее леток воском залепляют - на холодную зиму, оставляют его открытым - к теплой </a:t>
            </a:r>
            <a:r>
              <a:rPr lang="ru-RU" sz="2400" dirty="0" smtClean="0">
                <a:latin typeface="Buxton Sketch" pitchFamily="66" charset="0"/>
              </a:rPr>
              <a:t>зиме.</a:t>
            </a:r>
            <a:endParaRPr lang="ru-RU" sz="2400" dirty="0">
              <a:latin typeface="Buxton Sketch" pitchFamily="66" charset="0"/>
            </a:endParaRP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Buxton Sketch" pitchFamily="66" charset="0"/>
              </a:rPr>
              <a:t>Осенний </a:t>
            </a:r>
            <a:r>
              <a:rPr lang="ru-RU" sz="2400" dirty="0">
                <a:latin typeface="Buxton Sketch" pitchFamily="66" charset="0"/>
              </a:rPr>
              <a:t>иней – к сухой и солнечной погоде, к теплу.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latin typeface="Buxton Sketch" pitchFamily="66" charset="0"/>
              </a:rPr>
              <a:t>Пословицы и поговорки об осени</a:t>
            </a:r>
            <a:r>
              <a:rPr lang="ru-RU" b="1" dirty="0" smtClean="0">
                <a:latin typeface="Buxton Sketch" pitchFamily="66" charset="0"/>
              </a:rPr>
              <a:t/>
            </a:r>
            <a:br>
              <a:rPr lang="ru-RU" b="1" dirty="0" smtClean="0">
                <a:latin typeface="Buxton Sketch" pitchFamily="66" charset="0"/>
              </a:rPr>
            </a:br>
            <a:endParaRPr lang="ru-RU" dirty="0">
              <a:latin typeface="Buxton Sketch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7638"/>
            <a:ext cx="4536504" cy="489168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Buxton Sketch" pitchFamily="66" charset="0"/>
              </a:rPr>
              <a:t>Батюшка-сентябрь </a:t>
            </a:r>
            <a:r>
              <a:rPr lang="ru-RU" sz="2400" dirty="0">
                <a:latin typeface="Buxton Sketch" pitchFamily="66" charset="0"/>
              </a:rPr>
              <a:t>не любит баловать.</a:t>
            </a:r>
          </a:p>
          <a:p>
            <a:pPr lvl="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prstClr val="black"/>
                </a:solidFill>
                <a:latin typeface="Buxton Sketch" pitchFamily="66" charset="0"/>
              </a:rPr>
              <a:t>В сентябре огонь и в поле, и в избе.</a:t>
            </a:r>
          </a:p>
          <a:p>
            <a:pPr lvl="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prstClr val="black"/>
                </a:solidFill>
                <a:latin typeface="Buxton Sketch" pitchFamily="66" charset="0"/>
              </a:rPr>
              <a:t>В сентябре одна ягода, и та — горькая рябина.</a:t>
            </a:r>
          </a:p>
          <a:p>
            <a:pPr lvl="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prstClr val="black"/>
                </a:solidFill>
                <a:latin typeface="Buxton Sketch" pitchFamily="66" charset="0"/>
              </a:rPr>
              <a:t>В сентябре синица просит осень в гости.</a:t>
            </a:r>
          </a:p>
          <a:p>
            <a:pPr lvl="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prstClr val="black"/>
                </a:solidFill>
                <a:latin typeface="Buxton Sketch" pitchFamily="66" charset="0"/>
              </a:rPr>
              <a:t>В сентябре шуба за кафтаном тянется.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Buxton Sketch" pitchFamily="66" charset="0"/>
              </a:rPr>
              <a:t>В </a:t>
            </a:r>
            <a:r>
              <a:rPr lang="ru-RU" sz="2400" dirty="0">
                <a:latin typeface="Buxton Sketch" pitchFamily="66" charset="0"/>
              </a:rPr>
              <a:t>ноябре зима с осенью борются</a:t>
            </a:r>
            <a:r>
              <a:rPr lang="ru-RU" sz="2400" dirty="0" smtClean="0">
                <a:latin typeface="Buxton Sketch" pitchFamily="66" charset="0"/>
              </a:rPr>
              <a:t>.</a:t>
            </a:r>
            <a:endParaRPr lang="ru-RU" sz="2400" dirty="0">
              <a:latin typeface="Buxton Sketch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171273" y="1880433"/>
            <a:ext cx="5860741" cy="3907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67544" y="27856"/>
            <a:ext cx="8229600" cy="1143000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smtClean="0">
                <a:latin typeface="Buxton Sketch" pitchFamily="66" charset="0"/>
              </a:rPr>
              <a:t>Пословицы и поговорки об осени</a:t>
            </a:r>
            <a:br>
              <a:rPr lang="ru-RU" b="1" smtClean="0">
                <a:latin typeface="Buxton Sketch" pitchFamily="66" charset="0"/>
              </a:rPr>
            </a:br>
            <a:endParaRPr lang="ru-RU" dirty="0">
              <a:latin typeface="Buxton Sketch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3968" y="1184501"/>
            <a:ext cx="46805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prstClr val="black"/>
                </a:solidFill>
                <a:latin typeface="Buxton Sketch" pitchFamily="66" charset="0"/>
              </a:rPr>
              <a:t>В ноябре рассвет с сумерками среди дня встречаются.</a:t>
            </a:r>
          </a:p>
          <a:p>
            <a:pPr marL="342900" lvl="0" indent="-342900" algn="just"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prstClr val="black"/>
                </a:solidFill>
                <a:latin typeface="Buxton Sketch" pitchFamily="66" charset="0"/>
              </a:rPr>
              <a:t>В ноябре снег надует — хлеба прибудет.</a:t>
            </a:r>
          </a:p>
          <a:p>
            <a:pPr marL="342900" lvl="0" indent="-342900" algn="just"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prstClr val="black"/>
                </a:solidFill>
                <a:latin typeface="Buxton Sketch" pitchFamily="66" charset="0"/>
              </a:rPr>
              <a:t>В осень и у вороны копна, не только у тетерева.</a:t>
            </a:r>
          </a:p>
          <a:p>
            <a:pPr marL="342900" lvl="0" indent="-342900" algn="just"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prstClr val="black"/>
                </a:solidFill>
                <a:latin typeface="Buxton Sketch" pitchFamily="66" charset="0"/>
              </a:rPr>
              <a:t>В осень и у кошки пиры.</a:t>
            </a:r>
          </a:p>
          <a:p>
            <a:pPr marL="342900" lvl="0" indent="-342900" algn="just"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prstClr val="black"/>
                </a:solidFill>
                <a:latin typeface="Buxton Sketch" pitchFamily="66" charset="0"/>
              </a:rPr>
              <a:t>Весна красна цветами, а осень — снопами.</a:t>
            </a:r>
          </a:p>
          <a:p>
            <a:pPr marL="342900" lvl="0" indent="-342900" algn="just">
              <a:spcBef>
                <a:spcPct val="20000"/>
              </a:spcBef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prstClr val="black"/>
                </a:solidFill>
                <a:latin typeface="Buxton Sketch" pitchFamily="66" charset="0"/>
              </a:rPr>
              <a:t>Весна красна, да голодна; осень дождлива, да сытна.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17842" y="1690050"/>
            <a:ext cx="5984122" cy="3989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8319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Buxton Sketch" pitchFamily="66" charset="0"/>
              </a:rPr>
              <a:t>КОНЕЦ</a:t>
            </a:r>
            <a:endParaRPr lang="ru-RU" b="1" dirty="0">
              <a:latin typeface="Buxton Sketch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377</Words>
  <Application>Microsoft Office PowerPoint</Application>
  <PresentationFormat>Экран (4:3)</PresentationFormat>
  <Paragraphs>31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Book Antiqua</vt:lpstr>
      <vt:lpstr>Buxton Sketch</vt:lpstr>
      <vt:lpstr>Calibri</vt:lpstr>
      <vt:lpstr>Wingdings</vt:lpstr>
      <vt:lpstr>Тема Office</vt:lpstr>
      <vt:lpstr>«Интересные факты  об осени»</vt:lpstr>
      <vt:lpstr>Бабье лето</vt:lpstr>
      <vt:lpstr>Презентация PowerPoint</vt:lpstr>
      <vt:lpstr>Народные приметы</vt:lpstr>
      <vt:lpstr>Пословицы и поговорки об осени </vt:lpstr>
      <vt:lpstr>Презентация PowerPoint</vt:lpstr>
      <vt:lpstr>КОНЕЦ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«Интересный факт»</dc:title>
  <dc:creator>Sandy</dc:creator>
  <cp:lastModifiedBy>Андрей</cp:lastModifiedBy>
  <cp:revision>8</cp:revision>
  <dcterms:created xsi:type="dcterms:W3CDTF">2016-10-20T21:58:50Z</dcterms:created>
  <dcterms:modified xsi:type="dcterms:W3CDTF">2016-10-23T13:32:15Z</dcterms:modified>
</cp:coreProperties>
</file>