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C9E91-67BD-404E-AB95-DA7FDF602D0D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5DE-A703-4FCC-8EC8-F39988517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C9E91-67BD-404E-AB95-DA7FDF602D0D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5DE-A703-4FCC-8EC8-F39988517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C9E91-67BD-404E-AB95-DA7FDF602D0D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5DE-A703-4FCC-8EC8-F39988517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C9E91-67BD-404E-AB95-DA7FDF602D0D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5DE-A703-4FCC-8EC8-F39988517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C9E91-67BD-404E-AB95-DA7FDF602D0D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5DE-A703-4FCC-8EC8-F39988517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C9E91-67BD-404E-AB95-DA7FDF602D0D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5DE-A703-4FCC-8EC8-F39988517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C9E91-67BD-404E-AB95-DA7FDF602D0D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5DE-A703-4FCC-8EC8-F39988517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C9E91-67BD-404E-AB95-DA7FDF602D0D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5DE-A703-4FCC-8EC8-F39988517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C9E91-67BD-404E-AB95-DA7FDF602D0D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5DE-A703-4FCC-8EC8-F39988517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C9E91-67BD-404E-AB95-DA7FDF602D0D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5DE-A703-4FCC-8EC8-F39988517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C9E91-67BD-404E-AB95-DA7FDF602D0D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5DE-A703-4FCC-8EC8-F39988517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C9E91-67BD-404E-AB95-DA7FDF602D0D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EF5DE-A703-4FCC-8EC8-F39988517D3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stranamam.ru/data/cache/2010sep/08/21/686694_560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0763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87624" y="404664"/>
            <a:ext cx="6771148" cy="36317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ПРИМЕТЫ</a:t>
            </a:r>
          </a:p>
          <a:p>
            <a:pPr algn="ctr"/>
            <a:r>
              <a:rPr lang="ru-RU" sz="11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ОСЕНИ</a:t>
            </a:r>
            <a:endParaRPr lang="ru-RU" sz="115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7" name="Picture 3" descr="D:\!\рабочий стол\1 сентября\DSC_22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8504" y="4822031"/>
            <a:ext cx="3065496" cy="20359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milepost.ru/uploads/posts/2016-09/1472678678-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 smtClean="0">
                <a:cs typeface="Aharoni" pitchFamily="2" charset="-79"/>
              </a:rPr>
              <a:t>*Стратилатов </a:t>
            </a:r>
            <a:r>
              <a:rPr lang="ru-RU" sz="4000" b="1" dirty="0">
                <a:cs typeface="Aharoni" pitchFamily="2" charset="-79"/>
              </a:rPr>
              <a:t>день приспел, овес поспел.</a:t>
            </a:r>
          </a:p>
          <a:p>
            <a:pPr algn="ctr" fontAlgn="base"/>
            <a:r>
              <a:rPr lang="ru-RU" sz="4000" b="1" dirty="0" smtClean="0">
                <a:cs typeface="Aharoni" pitchFamily="2" charset="-79"/>
              </a:rPr>
              <a:t>*Если </a:t>
            </a:r>
            <a:r>
              <a:rPr lang="ru-RU" sz="4000" b="1" dirty="0">
                <a:cs typeface="Aharoni" pitchFamily="2" charset="-79"/>
              </a:rPr>
              <a:t>луна висит на небе вниз рогами и вверх спиной (последняя четверть) — долго будет пасмурно и ненастно.</a:t>
            </a:r>
          </a:p>
          <a:p>
            <a:pPr algn="ctr" fontAlgn="base"/>
            <a:r>
              <a:rPr lang="ru-RU" sz="4000" b="1" dirty="0" smtClean="0">
                <a:cs typeface="Aharoni" pitchFamily="2" charset="-79"/>
              </a:rPr>
              <a:t>*Ветер-тепляк </a:t>
            </a:r>
            <a:r>
              <a:rPr lang="ru-RU" sz="4000" b="1" dirty="0">
                <a:cs typeface="Aharoni" pitchFamily="2" charset="-79"/>
              </a:rPr>
              <a:t>в паутину одет — ушедшему лету кланяется вслед.</a:t>
            </a:r>
          </a:p>
          <a:p>
            <a:pPr algn="ctr" fontAlgn="base"/>
            <a:r>
              <a:rPr lang="ru-RU" sz="4000" b="1" dirty="0" smtClean="0">
                <a:cs typeface="Aharoni" pitchFamily="2" charset="-79"/>
              </a:rPr>
              <a:t>*На </a:t>
            </a:r>
            <a:r>
              <a:rPr lang="ru-RU" sz="4000" b="1" dirty="0" err="1">
                <a:cs typeface="Aharoni" pitchFamily="2" charset="-79"/>
              </a:rPr>
              <a:t>Феклу</a:t>
            </a:r>
            <a:r>
              <a:rPr lang="ru-RU" sz="4000" b="1" dirty="0">
                <a:cs typeface="Aharoni" pitchFamily="2" charset="-79"/>
              </a:rPr>
              <a:t> копай свеклу.</a:t>
            </a:r>
          </a:p>
          <a:p>
            <a:pPr algn="ctr" fontAlgn="base"/>
            <a:r>
              <a:rPr lang="ru-RU" sz="4000" b="1" dirty="0" smtClean="0">
                <a:cs typeface="Aharoni" pitchFamily="2" charset="-79"/>
              </a:rPr>
              <a:t>*Если </a:t>
            </a:r>
            <a:r>
              <a:rPr lang="ru-RU" sz="4000" b="1" dirty="0">
                <a:cs typeface="Aharoni" pitchFamily="2" charset="-79"/>
              </a:rPr>
              <a:t>осенью будет много туманов — зимой будет много снега.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www.playcast.ru/uploads/2015/09/28/152346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332656"/>
            <a:ext cx="79208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800" b="1" dirty="0" smtClean="0">
                <a:solidFill>
                  <a:srgbClr val="0000CC"/>
                </a:solidFill>
              </a:rPr>
              <a:t>6 сентября</a:t>
            </a:r>
          </a:p>
          <a:p>
            <a:pPr algn="ctr" fontAlgn="base"/>
            <a:r>
              <a:rPr lang="ru-RU" sz="4800" b="1" dirty="0" smtClean="0">
                <a:solidFill>
                  <a:srgbClr val="0000CC"/>
                </a:solidFill>
              </a:rPr>
              <a:t>* Дождь </a:t>
            </a:r>
            <a:r>
              <a:rPr lang="ru-RU" sz="4800" b="1" dirty="0">
                <a:solidFill>
                  <a:srgbClr val="0000CC"/>
                </a:solidFill>
              </a:rPr>
              <a:t>на </a:t>
            </a:r>
            <a:r>
              <a:rPr lang="ru-RU" sz="4800" b="1" dirty="0" err="1">
                <a:solidFill>
                  <a:srgbClr val="0000CC"/>
                </a:solidFill>
              </a:rPr>
              <a:t>Евтихия</a:t>
            </a:r>
            <a:r>
              <a:rPr lang="ru-RU" sz="4800" b="1" dirty="0">
                <a:solidFill>
                  <a:srgbClr val="0000CC"/>
                </a:solidFill>
              </a:rPr>
              <a:t> обещает сухую осень и хороший урожай на будущий год.</a:t>
            </a:r>
          </a:p>
          <a:p>
            <a:pPr algn="ctr" fontAlgn="base"/>
            <a:r>
              <a:rPr lang="ru-RU" sz="4800" b="1" dirty="0" smtClean="0">
                <a:solidFill>
                  <a:srgbClr val="0000CC"/>
                </a:solidFill>
              </a:rPr>
              <a:t>* Заря </a:t>
            </a:r>
            <a:r>
              <a:rPr lang="ru-RU" sz="4800" b="1" dirty="0">
                <a:solidFill>
                  <a:srgbClr val="0000CC"/>
                </a:solidFill>
              </a:rPr>
              <a:t>с этого дня засиживается на небесных посиделках (рассветает все позже и позже).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hqplace.ru/img/articles/Jun/08/9397018772864ed12c96e41b8e0415bf/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83568" y="1124744"/>
            <a:ext cx="80648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 smtClean="0">
                <a:solidFill>
                  <a:srgbClr val="FF0000"/>
                </a:solidFill>
                <a:cs typeface="Aharoni" pitchFamily="2" charset="-79"/>
              </a:rPr>
              <a:t>9 сентября</a:t>
            </a:r>
          </a:p>
          <a:p>
            <a:pPr algn="ctr" fontAlgn="base"/>
            <a:r>
              <a:rPr lang="ru-RU" sz="4000" b="1" dirty="0" smtClean="0">
                <a:solidFill>
                  <a:srgbClr val="FF0000"/>
                </a:solidFill>
                <a:cs typeface="Aharoni" pitchFamily="2" charset="-79"/>
              </a:rPr>
              <a:t>* Позднее </a:t>
            </a:r>
            <a:r>
              <a:rPr lang="ru-RU" sz="4000" b="1" dirty="0">
                <a:solidFill>
                  <a:srgbClr val="FF0000"/>
                </a:solidFill>
                <a:cs typeface="Aharoni" pitchFamily="2" charset="-79"/>
              </a:rPr>
              <a:t>цветение рябины — к долгой и теплой осени.</a:t>
            </a:r>
          </a:p>
          <a:p>
            <a:pPr algn="ctr" fontAlgn="base"/>
            <a:r>
              <a:rPr lang="ru-RU" sz="4000" b="1" dirty="0" smtClean="0">
                <a:solidFill>
                  <a:srgbClr val="FF0000"/>
                </a:solidFill>
                <a:cs typeface="Aharoni" pitchFamily="2" charset="-79"/>
              </a:rPr>
              <a:t>* Кругом </a:t>
            </a:r>
            <a:r>
              <a:rPr lang="ru-RU" sz="4000" b="1" dirty="0">
                <a:solidFill>
                  <a:srgbClr val="FF0000"/>
                </a:solidFill>
                <a:cs typeface="Aharoni" pitchFamily="2" charset="-79"/>
              </a:rPr>
              <a:t>красно от рябины — надо ждать холодной и долгой осени.</a:t>
            </a:r>
          </a:p>
          <a:p>
            <a:pPr algn="ctr" fontAlgn="base"/>
            <a:r>
              <a:rPr lang="ru-RU" sz="4000" b="1" dirty="0" smtClean="0">
                <a:solidFill>
                  <a:srgbClr val="FF0000"/>
                </a:solidFill>
                <a:cs typeface="Aharoni" pitchFamily="2" charset="-79"/>
              </a:rPr>
              <a:t>* Если </a:t>
            </a:r>
            <a:r>
              <a:rPr lang="ru-RU" sz="4000" b="1" dirty="0">
                <a:solidFill>
                  <a:srgbClr val="FF0000"/>
                </a:solidFill>
                <a:cs typeface="Aharoni" pitchFamily="2" charset="-79"/>
              </a:rPr>
              <a:t>рябина в лесу уродилась — к дождливой осени, если нет — к сухой.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playcast.ru/uploads/2014/11/13/106182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2636912"/>
            <a:ext cx="7526740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</a:t>
            </a:r>
            <a:endParaRPr lang="ru-RU" sz="13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101</Words>
  <Application>Microsoft Office PowerPoint</Application>
  <PresentationFormat>Экран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2016-10-23T11:15:20Z</dcterms:created>
  <dcterms:modified xsi:type="dcterms:W3CDTF">2016-10-23T11:39:51Z</dcterms:modified>
</cp:coreProperties>
</file>