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C5D3CFE-4AA7-45BE-96CE-5340BE0D2CE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625E8D0-4AFC-434B-B3F6-A0862131657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44824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ЛЕС ОСЕНЬЮ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861048"/>
            <a:ext cx="6400800" cy="1752600"/>
          </a:xfrm>
        </p:spPr>
        <p:txBody>
          <a:bodyPr/>
          <a:lstStyle/>
          <a:p>
            <a:pPr algn="r"/>
            <a:r>
              <a:rPr lang="ru-RU" dirty="0" smtClean="0"/>
              <a:t>Александр Трифонович Твардовский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43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86819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Александр Трифонович Твардовский</a:t>
            </a:r>
            <a:br>
              <a:rPr lang="ru-RU" dirty="0" smtClean="0"/>
            </a:br>
            <a:r>
              <a:rPr lang="ru-RU" dirty="0" smtClean="0"/>
              <a:t>(1910 – 1971)</a:t>
            </a:r>
            <a:endParaRPr lang="ru-RU" dirty="0"/>
          </a:p>
        </p:txBody>
      </p:sp>
      <p:pic>
        <p:nvPicPr>
          <p:cNvPr id="4" name="Рисунок 3" descr="http://fb.ru/misc/i/gallery/25315/127691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6672"/>
            <a:ext cx="3600400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136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8229600" cy="4641379"/>
          </a:xfrm>
        </p:spPr>
        <p:txBody>
          <a:bodyPr anchor="ctr">
            <a:normAutofit/>
          </a:bodyPr>
          <a:lstStyle/>
          <a:p>
            <a:pPr algn="ctr"/>
            <a:r>
              <a:rPr lang="ru-RU" sz="3000" dirty="0" smtClean="0"/>
              <a:t>Русский советский поэт, писатель, родился в Смоленской губернии, на хуторе Загорье, в семье кузнец.</a:t>
            </a:r>
          </a:p>
          <a:p>
            <a:pPr algn="ctr"/>
            <a:r>
              <a:rPr lang="ru-RU" sz="3000" dirty="0" smtClean="0"/>
              <a:t>В 14 лет Александр Твардовский стал писать свои первые стихи. </a:t>
            </a:r>
          </a:p>
          <a:p>
            <a:pPr algn="ctr"/>
            <a:r>
              <a:rPr lang="ru-RU" sz="3000" dirty="0" smtClean="0"/>
              <a:t>Стихотворение «Лес осенью» Александр Трифонович написал в 1933 году.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970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Лес осенью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Меж редеющих верхушек</a:t>
            </a:r>
          </a:p>
          <a:p>
            <a:pPr marL="0" indent="0" algn="ctr">
              <a:buNone/>
            </a:pPr>
            <a:r>
              <a:rPr lang="ru-RU" dirty="0" smtClean="0"/>
              <a:t>Показалась синева.</a:t>
            </a:r>
          </a:p>
          <a:p>
            <a:pPr marL="0" indent="0" algn="ctr">
              <a:buNone/>
            </a:pPr>
            <a:r>
              <a:rPr lang="ru-RU" dirty="0" smtClean="0"/>
              <a:t>Зашумела у опушек</a:t>
            </a:r>
          </a:p>
          <a:p>
            <a:pPr marL="0" indent="0" algn="ctr">
              <a:buNone/>
            </a:pPr>
            <a:r>
              <a:rPr lang="ru-RU" dirty="0" smtClean="0"/>
              <a:t>Ярко- жёлтая листва.</a:t>
            </a:r>
          </a:p>
          <a:p>
            <a:pPr marL="0" indent="0" algn="ctr">
              <a:buNone/>
            </a:pPr>
            <a:r>
              <a:rPr lang="ru-RU" dirty="0" smtClean="0"/>
              <a:t>Птиц не слышно. Треснет мелкий</a:t>
            </a:r>
          </a:p>
          <a:p>
            <a:pPr marL="0" indent="0" algn="ctr">
              <a:buNone/>
            </a:pPr>
            <a:r>
              <a:rPr lang="ru-RU" dirty="0" smtClean="0"/>
              <a:t>Обломившийся сучок,</a:t>
            </a:r>
          </a:p>
          <a:p>
            <a:pPr marL="0" indent="0" algn="ctr">
              <a:buNone/>
            </a:pPr>
            <a:r>
              <a:rPr lang="ru-RU" dirty="0" smtClean="0"/>
              <a:t>И, хвостом мелькая, белка</a:t>
            </a:r>
          </a:p>
          <a:p>
            <a:pPr marL="0" indent="0" algn="ctr">
              <a:buNone/>
            </a:pPr>
            <a:r>
              <a:rPr lang="ru-RU" dirty="0" smtClean="0"/>
              <a:t>Лёгкий делает прыжок.</a:t>
            </a:r>
          </a:p>
          <a:p>
            <a:pPr marL="0" indent="0" algn="ctr">
              <a:buNone/>
            </a:pPr>
            <a:r>
              <a:rPr lang="ru-RU" dirty="0" smtClean="0"/>
              <a:t>Стала ель в лесу заметней –</a:t>
            </a:r>
          </a:p>
          <a:p>
            <a:pPr marL="0" indent="0" algn="ctr">
              <a:buNone/>
            </a:pPr>
            <a:r>
              <a:rPr lang="ru-RU" dirty="0" smtClean="0"/>
              <a:t>Бережёт густую тень.</a:t>
            </a:r>
          </a:p>
          <a:p>
            <a:pPr marL="0" indent="0" algn="ctr">
              <a:buNone/>
            </a:pPr>
            <a:r>
              <a:rPr lang="ru-RU" dirty="0" smtClean="0"/>
              <a:t>Подосиновик последний </a:t>
            </a:r>
          </a:p>
          <a:p>
            <a:pPr marL="0" indent="0" algn="ctr">
              <a:buNone/>
            </a:pPr>
            <a:r>
              <a:rPr lang="ru-RU" dirty="0" smtClean="0"/>
              <a:t>Сдвинул шапку набекрень.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11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24254"/>
            <a:ext cx="7056784" cy="5292588"/>
          </a:xfrm>
        </p:spPr>
      </p:pic>
    </p:spTree>
    <p:extLst>
      <p:ext uri="{BB962C8B-B14F-4D97-AF65-F5344CB8AC3E}">
        <p14:creationId xmlns:p14="http://schemas.microsoft.com/office/powerpoint/2010/main" val="356862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194</TotalTime>
  <Words>100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Ясность</vt:lpstr>
      <vt:lpstr>ЛЕС ОСЕНЬЮ</vt:lpstr>
      <vt:lpstr>Александр Трифонович Твардовский (1910 – 1971)</vt:lpstr>
      <vt:lpstr>Презентация PowerPoint</vt:lpstr>
      <vt:lpstr>Лес осенью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 ОСЕНЬЮ</dc:title>
  <dc:creator>Анна</dc:creator>
  <cp:lastModifiedBy>Анна</cp:lastModifiedBy>
  <cp:revision>5</cp:revision>
  <dcterms:created xsi:type="dcterms:W3CDTF">2016-10-21T13:20:27Z</dcterms:created>
  <dcterms:modified xsi:type="dcterms:W3CDTF">2016-10-21T16:34:55Z</dcterms:modified>
</cp:coreProperties>
</file>