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3" r:id="rId6"/>
    <p:sldId id="262" r:id="rId7"/>
    <p:sldId id="261" r:id="rId8"/>
    <p:sldId id="264" r:id="rId9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ntent.foto.mail.ru/mail/mila0552/_blogs/i-4870.jpg" TargetMode="External"/><Relationship Id="rId2" Type="http://schemas.openxmlformats.org/officeDocument/2006/relationships/hyperlink" Target="http://cdn01.ru/files/users/images/0f/40/0f40b509dc3ec66e1effce263c8b9039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38" y="214290"/>
            <a:ext cx="720725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720725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707904" y="5517232"/>
            <a:ext cx="4176464" cy="558554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Команда «Апельсин»</a:t>
            </a:r>
            <a:br>
              <a:rPr lang="ru-RU" sz="1800" dirty="0" smtClean="0"/>
            </a:br>
            <a:r>
              <a:rPr lang="ru-RU" sz="1800" dirty="0" smtClean="0"/>
              <a:t>МБОУ «</a:t>
            </a:r>
            <a:r>
              <a:rPr lang="ru-RU" sz="1800" dirty="0" err="1" smtClean="0"/>
              <a:t>Сош</a:t>
            </a:r>
            <a:r>
              <a:rPr lang="ru-RU" sz="1800" dirty="0" smtClean="0"/>
              <a:t> №6 им. К. Минина» </a:t>
            </a:r>
            <a:br>
              <a:rPr lang="ru-RU" sz="1800" dirty="0" smtClean="0"/>
            </a:br>
            <a:r>
              <a:rPr lang="ru-RU" sz="1800" dirty="0" smtClean="0"/>
              <a:t>Г. Балахна  Нижегородская </a:t>
            </a:r>
            <a:r>
              <a:rPr lang="ru-RU" sz="1800" dirty="0" err="1" smtClean="0"/>
              <a:t>обл</a:t>
            </a:r>
            <a:endParaRPr lang="ru-RU" sz="18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259632" y="764704"/>
            <a:ext cx="6984776" cy="2952328"/>
          </a:xfrm>
        </p:spPr>
        <p:txBody>
          <a:bodyPr>
            <a:noAutofit/>
          </a:bodyPr>
          <a:lstStyle/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endParaRPr lang="ru-RU" sz="6000" b="1" i="1" u="sng" dirty="0" smtClean="0"/>
          </a:p>
          <a:p>
            <a:pPr algn="ctr"/>
            <a:r>
              <a:rPr lang="ru-RU" sz="6000" b="1" i="1" u="sng" dirty="0" smtClean="0">
                <a:solidFill>
                  <a:srgbClr val="FF6600"/>
                </a:solidFill>
              </a:rPr>
              <a:t>Осенняя пора…</a:t>
            </a:r>
          </a:p>
          <a:p>
            <a:pPr algn="ctr"/>
            <a:r>
              <a:rPr lang="ru-RU" sz="3600" b="1" i="1" u="sng" dirty="0" smtClean="0"/>
              <a:t>Пословицы и </a:t>
            </a:r>
            <a:r>
              <a:rPr lang="ru-RU" sz="3600" b="1" i="1" u="sng" dirty="0" smtClean="0"/>
              <a:t>поговорки</a:t>
            </a:r>
            <a:endParaRPr lang="ru-RU" sz="3600" b="1" i="1" u="sng" dirty="0" smtClean="0"/>
          </a:p>
          <a:p>
            <a:endParaRPr lang="ru-RU" sz="4000" b="1" i="1" u="sn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00100" y="500042"/>
            <a:ext cx="7143800" cy="5857916"/>
          </a:xfrm>
        </p:spPr>
        <p:txBody>
          <a:bodyPr/>
          <a:lstStyle/>
          <a:p>
            <a:r>
              <a:rPr lang="ru-RU" b="1" dirty="0" smtClean="0"/>
              <a:t>С самого детства мы слышали от своих мам и бабушек коротенькие, складные  выражения, очень похожие на стишки.  На уроках  мы узнали, что это пословицы и поговорки. </a:t>
            </a:r>
          </a:p>
          <a:p>
            <a:r>
              <a:rPr lang="ru-RU" b="1" dirty="0" smtClean="0"/>
              <a:t>Это устное народное творчество , которое  нам передалось от наших прабабушек и прадедушек. </a:t>
            </a:r>
            <a:endParaRPr lang="ru-RU" b="1" dirty="0"/>
          </a:p>
        </p:txBody>
      </p:sp>
      <p:pic>
        <p:nvPicPr>
          <p:cNvPr id="4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720725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76" y="214290"/>
            <a:ext cx="642942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00100" y="500042"/>
            <a:ext cx="7429552" cy="58579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sz="3600" b="1" u="sng" dirty="0" smtClean="0">
                <a:solidFill>
                  <a:srgbClr val="FF6600"/>
                </a:solidFill>
              </a:rPr>
              <a:t>Осень идет и за собою дождь ведет.</a:t>
            </a:r>
          </a:p>
          <a:p>
            <a:endParaRPr lang="ru-RU" sz="3600" b="1" u="sng" dirty="0" smtClean="0">
              <a:solidFill>
                <a:srgbClr val="008000"/>
              </a:solidFill>
            </a:endParaRPr>
          </a:p>
          <a:p>
            <a:r>
              <a:rPr lang="ru-RU" sz="3600" b="1" u="sng" dirty="0" smtClean="0">
                <a:solidFill>
                  <a:srgbClr val="008000"/>
                </a:solidFill>
              </a:rPr>
              <a:t>Осень пришла, урожай принесла.</a:t>
            </a:r>
          </a:p>
          <a:p>
            <a:pPr>
              <a:buNone/>
            </a:pPr>
            <a:endParaRPr lang="ru-RU" sz="3600" b="1" u="sng" dirty="0" smtClean="0"/>
          </a:p>
          <a:p>
            <a:r>
              <a:rPr lang="ru-RU" sz="3600" b="1" u="sng" dirty="0" smtClean="0"/>
              <a:t>Осенняя муха больнее кусает.</a:t>
            </a:r>
          </a:p>
          <a:p>
            <a:endParaRPr lang="ru-RU" sz="3600" b="1" u="sng" dirty="0" smtClean="0"/>
          </a:p>
          <a:p>
            <a:r>
              <a:rPr lang="ru-RU" sz="3600" b="1" u="sng" dirty="0" smtClean="0">
                <a:solidFill>
                  <a:srgbClr val="FF6600"/>
                </a:solidFill>
              </a:rPr>
              <a:t>Осенью скот жиреет, а человек добреет.</a:t>
            </a:r>
          </a:p>
          <a:p>
            <a:endParaRPr lang="ru-RU" dirty="0"/>
          </a:p>
        </p:txBody>
      </p:sp>
      <p:pic>
        <p:nvPicPr>
          <p:cNvPr id="4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142852"/>
            <a:ext cx="720725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720725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285852" y="571480"/>
            <a:ext cx="6572296" cy="5508645"/>
          </a:xfrm>
        </p:spPr>
        <p:txBody>
          <a:bodyPr/>
          <a:lstStyle/>
          <a:p>
            <a:r>
              <a:rPr lang="ru-RU" sz="3600" b="1" u="sng" dirty="0" smtClean="0">
                <a:solidFill>
                  <a:srgbClr val="FF6600"/>
                </a:solidFill>
              </a:rPr>
              <a:t>В сентябре одна ягода, и та — горькая рябина.</a:t>
            </a:r>
          </a:p>
          <a:p>
            <a:endParaRPr lang="ru-RU" sz="3600" u="sng" dirty="0" smtClean="0"/>
          </a:p>
          <a:p>
            <a:r>
              <a:rPr lang="ru-RU" sz="3600" b="1" u="sng" dirty="0" smtClean="0">
                <a:solidFill>
                  <a:srgbClr val="008000"/>
                </a:solidFill>
              </a:rPr>
              <a:t>Сентябрь пахнет яблоками, октябрь — капустой.</a:t>
            </a:r>
          </a:p>
          <a:p>
            <a:endParaRPr lang="ru-RU" sz="3600" b="1" u="sng" dirty="0" smtClean="0"/>
          </a:p>
          <a:p>
            <a:r>
              <a:rPr lang="ru-RU" sz="3600" b="1" u="sng" dirty="0" smtClean="0"/>
              <a:t>Ноябрь — ворота зимы.</a:t>
            </a:r>
            <a:endParaRPr lang="ru-RU" sz="3600" b="1" u="sng" dirty="0"/>
          </a:p>
        </p:txBody>
      </p:sp>
      <p:pic>
        <p:nvPicPr>
          <p:cNvPr id="4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720725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720725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dn01.ru/files/users/images/0f/40/0f40b509dc3ec66e1effce263c8b9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696998"/>
            <a:ext cx="6543678" cy="46274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572140"/>
            <a:ext cx="8686800" cy="841248"/>
          </a:xfrm>
        </p:spPr>
        <p:txBody>
          <a:bodyPr/>
          <a:lstStyle/>
          <a:p>
            <a:pPr algn="ctr"/>
            <a:r>
              <a:rPr lang="ru-RU" dirty="0" smtClean="0"/>
              <a:t>Цыплят по осени считают.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ribayana.ru/wp-content/uploads/2013/05/201015-44242003-m750x740-uf5c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85728"/>
            <a:ext cx="5500726" cy="519268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5715016"/>
            <a:ext cx="8686800" cy="841248"/>
          </a:xfrm>
        </p:spPr>
        <p:txBody>
          <a:bodyPr/>
          <a:lstStyle/>
          <a:p>
            <a:pPr algn="ctr"/>
            <a:r>
              <a:rPr lang="ru-RU" dirty="0" smtClean="0"/>
              <a:t>Осень- на дню погод восемь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428604"/>
            <a:ext cx="6572296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 smtClean="0"/>
              <a:t>Пословицы и поговорки были придуманы очень давно и давно проверены временем. Поступай так, как велит народная мудрость – не ошибёшься и с лёгкостью найдёшь выход из затруднительной ситуации.</a:t>
            </a:r>
          </a:p>
          <a:p>
            <a:pPr>
              <a:spcBef>
                <a:spcPct val="20000"/>
              </a:spcBef>
            </a:pPr>
            <a:r>
              <a:rPr lang="ru-RU" sz="3200" b="1" i="1" dirty="0" smtClean="0">
                <a:solidFill>
                  <a:srgbClr val="800000"/>
                </a:solidFill>
              </a:rPr>
              <a:t>Главное в этом деле понять то, что говорит пословица или поговорка.</a:t>
            </a:r>
            <a:endParaRPr lang="ru-RU" sz="3200" b="1" i="1" dirty="0">
              <a:solidFill>
                <a:srgbClr val="800000"/>
              </a:solidFill>
            </a:endParaRPr>
          </a:p>
        </p:txBody>
      </p:sp>
      <p:pic>
        <p:nvPicPr>
          <p:cNvPr id="3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76" y="214290"/>
            <a:ext cx="720725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7" descr="MC900210398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720725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Используемые </a:t>
            </a:r>
            <a:r>
              <a:rPr lang="ru-RU" dirty="0" err="1" smtClean="0"/>
              <a:t>ресерсы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cdn01.ru/files/users/images/0f/40/0f40b509dc3ec66e1effce263c8b9039.jpg</a:t>
            </a:r>
            <a:endParaRPr lang="ru-RU" sz="2400" dirty="0" smtClean="0"/>
          </a:p>
          <a:p>
            <a:r>
              <a:rPr lang="en-US" sz="2400" dirty="0" smtClean="0">
                <a:hlinkClick r:id="rId3"/>
              </a:rPr>
              <a:t>http://content.foto.mail.ru/mail/mila0552/_blogs/i-4870.jpg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8846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0A22E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Тема91</Template>
  <TotalTime>127</TotalTime>
  <Words>111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Команда «Апельсин» МБОУ «Сош №6 им. К. Минина»  Г. Балахна  Нижегородская обл</vt:lpstr>
      <vt:lpstr>Презентация PowerPoint</vt:lpstr>
      <vt:lpstr>Презентация PowerPoint</vt:lpstr>
      <vt:lpstr>Презентация PowerPoint</vt:lpstr>
      <vt:lpstr>Цыплят по осени считают.</vt:lpstr>
      <vt:lpstr>Осень- на дню погод восемь</vt:lpstr>
      <vt:lpstr>Презентация PowerPoint</vt:lpstr>
      <vt:lpstr>Используемые ресерсы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ПК</cp:lastModifiedBy>
  <cp:revision>17</cp:revision>
  <dcterms:modified xsi:type="dcterms:W3CDTF">2016-10-22T20:01:36Z</dcterms:modified>
</cp:coreProperties>
</file>