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5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9EAED"/>
    <a:srgbClr val="FFFF66"/>
    <a:srgbClr val="FFFF71"/>
    <a:srgbClr val="CC0000"/>
    <a:srgbClr val="00CCFF"/>
    <a:srgbClr val="800000"/>
    <a:srgbClr val="772D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098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DB5F5-12F8-40CD-A415-C8B40CA8B467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6B905-6A80-4379-A09D-04E6A4C5B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07A1A-01A7-44AF-9E52-18B0170D252C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D4B30-7A9B-4E8E-9CBF-6D64158D0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B9E86-D9BA-4AA1-ABEA-E9BA47FE7C05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E11CF-A986-4522-9BA9-57ED82CD13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71A17-3297-4EB4-AFDA-F3B25011AA2E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935E4-3C9B-4AA1-9FC0-07E636594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F8FA0-0BEB-4267-AF36-E4CFC867C53F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3045C-00AC-492D-AB54-BF983EC86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923D2-DECF-4824-B8CD-06268F6A49A8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9CCD-BDDB-453A-903B-02EA79B8A3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6E724-49BE-47C2-9F86-17939DD1CE0C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CC4B7-7A5C-4729-8AD6-BA050D58AA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0BEAF-57CE-4B6A-B0CF-126F70E62D65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C0110-D79A-4213-9670-ED7C99360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5CF1E-FA4B-486F-A2AD-ABC73529E98D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B0DF3-23DD-47FE-9F52-E14328341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13D97-D631-4412-91F3-1750C92D8207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A516E-4840-436D-AE9C-1A47DF3ED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8E2E5-BDF6-46DE-B39C-FD1401D36919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D063F-B300-44AB-84B7-9CF251330B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3AF906F-21E0-4808-A34C-4D948CC11927}" type="datetimeFigureOut">
              <a:rPr lang="ru-RU"/>
              <a:pPr>
                <a:defRPr/>
              </a:pPr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3D84A9-A3EF-4A1C-AC1F-42E8FAC764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zaikinmir.ru/raskras/gallery/matroskin/matroskin-raskraski-1.jpg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hyperlink" Target="http://www.youtube.com/watch?v=2AGdiGn1fE8" TargetMode="External"/><Relationship Id="rId4" Type="http://schemas.openxmlformats.org/officeDocument/2006/relationships/hyperlink" Target="http://zaz.gendocs.ru/tw_files2/urls_28/2125/d-2124173/2124173_html_35d1d0f1.gi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dmin\Desktop\фон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0" y="5662613"/>
            <a:ext cx="9144000" cy="915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>
                <a:solidFill>
                  <a:srgbClr val="800000"/>
                </a:solidFill>
              </a:rPr>
              <a:t>Автор: Кабицкая Любовь Ивановна, учитель начальных классов </a:t>
            </a:r>
          </a:p>
          <a:p>
            <a:pPr algn="ctr">
              <a:defRPr/>
            </a:pPr>
            <a:r>
              <a:rPr lang="ru-RU" b="1">
                <a:solidFill>
                  <a:srgbClr val="800000"/>
                </a:solidFill>
              </a:rPr>
              <a:t>ГОУ РК «Республиканский центр образования»</a:t>
            </a:r>
          </a:p>
          <a:p>
            <a:pPr algn="ctr">
              <a:defRPr/>
            </a:pPr>
            <a:r>
              <a:rPr lang="ru-RU" b="1">
                <a:solidFill>
                  <a:srgbClr val="800000"/>
                </a:solidFill>
              </a:rPr>
              <a:t>г.Сыктывкара Республики Коми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7429500" y="6286500"/>
            <a:ext cx="1357313" cy="3571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6" name="Rectangle 10"/>
          <p:cNvSpPr>
            <a:spLocks noChangeArrowheads="1"/>
          </p:cNvSpPr>
          <p:nvPr/>
        </p:nvSpPr>
        <p:spPr bwMode="auto">
          <a:xfrm>
            <a:off x="539750" y="1341438"/>
            <a:ext cx="8208963" cy="2374900"/>
          </a:xfrm>
          <a:prstGeom prst="rect">
            <a:avLst/>
          </a:prstGeom>
          <a:solidFill>
            <a:schemeClr val="bg1"/>
          </a:solidFill>
          <a:ln w="19050">
            <a:solidFill>
              <a:srgbClr val="00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CC0000"/>
              </a:solidFill>
            </a:endParaRPr>
          </a:p>
        </p:txBody>
      </p:sp>
      <p:sp>
        <p:nvSpPr>
          <p:cNvPr id="13317" name="WordArt 11"/>
          <p:cNvSpPr>
            <a:spLocks noChangeArrowheads="1" noChangeShapeType="1" noTextEdit="1"/>
          </p:cNvSpPr>
          <p:nvPr/>
        </p:nvSpPr>
        <p:spPr bwMode="auto">
          <a:xfrm>
            <a:off x="827088" y="1484313"/>
            <a:ext cx="7632700" cy="1944687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Arial"/>
                <a:cs typeface="Arial"/>
              </a:rPr>
              <a:t>Игра-раскраска по книге Э.Успенского</a:t>
            </a:r>
          </a:p>
          <a:p>
            <a:pPr algn="ctr"/>
            <a:r>
              <a:rPr lang="ru-RU" sz="2800" b="1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Arial"/>
                <a:cs typeface="Arial"/>
              </a:rPr>
              <a:t> "Дядя Фёдор, пёс и кот"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Попугайка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Повторяйка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Глотайка</a:t>
            </a: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Хватайка</a:t>
            </a:r>
          </a:p>
        </p:txBody>
      </p:sp>
      <p:pic>
        <p:nvPicPr>
          <p:cNvPr id="22534" name="Picture 2" descr="C:\Users\admin\Desktop\8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Бр-бр Мутя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Др-др Митя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Тр-тр Мотя</a:t>
            </a: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Тр-тр Митя</a:t>
            </a:r>
          </a:p>
        </p:txBody>
      </p:sp>
      <p:pic>
        <p:nvPicPr>
          <p:cNvPr id="23558" name="Picture 2" descr="C:\Users\admin\Desktop\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Бурёнка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Зорька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2" name="chimes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Мурка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Муму</a:t>
            </a:r>
          </a:p>
        </p:txBody>
      </p:sp>
      <p:pic>
        <p:nvPicPr>
          <p:cNvPr id="24582" name="Picture 2" descr="C:\Users\admin\Desktop\1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admin\Desktop\фон.gif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3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953735"/>
                </a:solidFill>
              </a:rPr>
              <a:t>драгоценности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сокровища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3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склад</a:t>
            </a: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клад</a:t>
            </a:r>
          </a:p>
        </p:txBody>
      </p:sp>
      <p:pic>
        <p:nvPicPr>
          <p:cNvPr id="25606" name="Picture 2" descr="C:\Users\admin\Desktop\11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CEEDF4"/>
              </a:clrFrom>
              <a:clrTo>
                <a:srgbClr val="CEED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admin\Desktop\фон.gif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настраиваемая 9">
            <a:hlinkClick r:id="" action="ppaction://hlinkshowjump?jump=endshow" highlightClick="1"/>
          </p:cNvPr>
          <p:cNvSpPr/>
          <p:nvPr/>
        </p:nvSpPr>
        <p:spPr>
          <a:xfrm>
            <a:off x="7429500" y="6357938"/>
            <a:ext cx="1428750" cy="2857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Выход</a:t>
            </a:r>
          </a:p>
        </p:txBody>
      </p:sp>
      <p:pic>
        <p:nvPicPr>
          <p:cNvPr id="2050" name="Picture 2" descr="http://content-22.foto.my.mail.ru/mail/bagira79-07/_answers/i-1687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928670"/>
            <a:ext cx="632556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0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admin\Desktop\фон.gif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Использованные материалы: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70000"/>
              </a:lnSpc>
              <a:buFont typeface="Arial" charset="0"/>
              <a:buNone/>
              <a:defRPr/>
            </a:pPr>
            <a:endParaRPr lang="ru-RU" altLang="ru-RU" sz="2400" b="1" dirty="0" smtClean="0">
              <a:solidFill>
                <a:srgbClr val="953735"/>
              </a:solidFill>
              <a:cs typeface="Arial" charset="0"/>
            </a:endParaRPr>
          </a:p>
          <a:p>
            <a:pPr eaLnBrk="1" hangingPunct="1">
              <a:lnSpc>
                <a:spcPct val="70000"/>
              </a:lnSpc>
              <a:buFont typeface="Arial" charset="0"/>
              <a:buNone/>
              <a:defRPr/>
            </a:pPr>
            <a:endParaRPr lang="ru-RU" altLang="ru-RU" sz="2400" b="1" dirty="0" smtClean="0">
              <a:solidFill>
                <a:srgbClr val="953735"/>
              </a:solidFill>
              <a:cs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772D2B"/>
                </a:solidFill>
              </a:rPr>
              <a:t>Э.Н. Успенский «Дядя Фёдор, пёс и кот», РИО «Самовар», 1995г.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772D2B"/>
                </a:solidFill>
              </a:rPr>
              <a:t>Кот </a:t>
            </a:r>
            <a:r>
              <a:rPr lang="ru-RU" sz="2400" b="1" dirty="0" err="1" smtClean="0">
                <a:solidFill>
                  <a:srgbClr val="772D2B"/>
                </a:solidFill>
              </a:rPr>
              <a:t>Матроскин</a:t>
            </a:r>
            <a:r>
              <a:rPr lang="ru-RU" sz="2400" b="1" dirty="0" smtClean="0">
                <a:solidFill>
                  <a:srgbClr val="772D2B"/>
                </a:solidFill>
              </a:rPr>
              <a:t> </a:t>
            </a:r>
            <a:r>
              <a:rPr lang="ru-RU" sz="2400" b="1" dirty="0" smtClean="0">
                <a:solidFill>
                  <a:srgbClr val="772D2B"/>
                </a:solidFill>
                <a:hlinkClick r:id="rId3"/>
              </a:rPr>
              <a:t>http://zaikinmir.ru/raskras/gallery/matroskin/matroskin-raskraski-1.jpg</a:t>
            </a:r>
            <a:endParaRPr lang="ru-RU" sz="2400" b="1" dirty="0" smtClean="0">
              <a:solidFill>
                <a:srgbClr val="772D2B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772D2B"/>
                </a:solidFill>
              </a:rPr>
              <a:t>Фон</a:t>
            </a:r>
            <a:r>
              <a:rPr lang="en-US" sz="2400" b="1" dirty="0" smtClean="0">
                <a:solidFill>
                  <a:srgbClr val="772D2B"/>
                </a:solidFill>
              </a:rPr>
              <a:t> </a:t>
            </a:r>
            <a:r>
              <a:rPr lang="en-US" sz="2400" b="1" dirty="0" smtClean="0">
                <a:solidFill>
                  <a:srgbClr val="772D2B"/>
                </a:solidFill>
                <a:hlinkClick r:id="rId4"/>
              </a:rPr>
              <a:t>http://</a:t>
            </a:r>
            <a:r>
              <a:rPr lang="en-US" sz="2400" b="1" dirty="0" smtClean="0">
                <a:solidFill>
                  <a:srgbClr val="772D2B"/>
                </a:solidFill>
                <a:hlinkClick r:id="rId4"/>
              </a:rPr>
              <a:t>zaz.gendocs.ru/tw_files2/urls_28/2125/d-2124173/2124173_html_35d1d0f1.gif</a:t>
            </a:r>
            <a:endParaRPr lang="ru-RU" sz="2400" b="1" dirty="0" smtClean="0">
              <a:solidFill>
                <a:srgbClr val="772D2B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772D2B"/>
                </a:solidFill>
              </a:rPr>
              <a:t>http://content-22.foto.my.mail.ru/mail/bagira79-07/_answers/i-16871.gif</a:t>
            </a:r>
            <a:endParaRPr lang="ru-RU" sz="2400" b="1" dirty="0" smtClean="0">
              <a:solidFill>
                <a:srgbClr val="772D2B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772D2B"/>
                </a:solidFill>
              </a:rPr>
              <a:t>Видео</a:t>
            </a:r>
            <a:r>
              <a:rPr lang="en-US" sz="2400" b="1" dirty="0" smtClean="0">
                <a:solidFill>
                  <a:srgbClr val="772D2B"/>
                </a:solidFill>
              </a:rPr>
              <a:t> </a:t>
            </a:r>
            <a:r>
              <a:rPr lang="en-US" sz="2400" b="1" dirty="0" smtClean="0">
                <a:solidFill>
                  <a:srgbClr val="772D2B"/>
                </a:solidFill>
                <a:hlinkClick r:id="rId5"/>
              </a:rPr>
              <a:t>http://www.youtube.com/watch?v=2AGdiGn1fE8</a:t>
            </a:r>
            <a:endParaRPr lang="ru-RU" sz="2400" b="1" dirty="0" smtClean="0">
              <a:solidFill>
                <a:srgbClr val="772D2B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sz="2400" b="1" dirty="0" smtClean="0">
              <a:solidFill>
                <a:srgbClr val="000000"/>
              </a:solidFill>
            </a:endParaRPr>
          </a:p>
        </p:txBody>
      </p:sp>
      <p:sp>
        <p:nvSpPr>
          <p:cNvPr id="7" name="Управляющая кнопка: возврат 6">
            <a:hlinkClick r:id="rId6" action="ppaction://hlinksldjump" highlightClick="1"/>
          </p:cNvPr>
          <p:cNvSpPr/>
          <p:nvPr/>
        </p:nvSpPr>
        <p:spPr>
          <a:xfrm>
            <a:off x="7429500" y="6286500"/>
            <a:ext cx="1428750" cy="35718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dmin\Desktop\фон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429500" y="5643563"/>
            <a:ext cx="1428750" cy="35718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в конец 5">
            <a:hlinkClick r:id="" action="ppaction://hlinkshowjump?jump=lastslide" highlightClick="1"/>
          </p:cNvPr>
          <p:cNvSpPr/>
          <p:nvPr/>
        </p:nvSpPr>
        <p:spPr>
          <a:xfrm>
            <a:off x="7429500" y="6286500"/>
            <a:ext cx="1428750" cy="35718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539750" y="692150"/>
            <a:ext cx="8135938" cy="4249738"/>
          </a:xfrm>
          <a:prstGeom prst="rect">
            <a:avLst/>
          </a:prstGeom>
          <a:solidFill>
            <a:schemeClr val="bg1"/>
          </a:solidFill>
          <a:ln w="22225">
            <a:solidFill>
              <a:srgbClr val="00CC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WordArt 7"/>
          <p:cNvSpPr>
            <a:spLocks noChangeArrowheads="1" noChangeShapeType="1" noTextEdit="1"/>
          </p:cNvSpPr>
          <p:nvPr/>
        </p:nvSpPr>
        <p:spPr bwMode="auto">
          <a:xfrm>
            <a:off x="755650" y="981075"/>
            <a:ext cx="7704138" cy="360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Дорогой друг!</a:t>
            </a:r>
          </a:p>
          <a:p>
            <a:pPr algn="ctr"/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Найди   в каждой группе слов одно слово</a:t>
            </a:r>
          </a:p>
          <a:p>
            <a:pPr algn="ctr"/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 из книги Э.Успенского </a:t>
            </a:r>
          </a:p>
          <a:p>
            <a:pPr algn="ctr"/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"Дядя Фёдор, пес и кот".</a:t>
            </a:r>
          </a:p>
          <a:p>
            <a:pPr algn="ctr"/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 Какой вопрос можно к нему задать? </a:t>
            </a:r>
          </a:p>
          <a:p>
            <a:pPr algn="ctr"/>
            <a:r>
              <a:rPr lang="ru-RU" sz="28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Продолжай поиск</a:t>
            </a:r>
            <a:endParaRPr lang="ru-RU" sz="2800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CC0000">
                  <a:alpha val="79999"/>
                </a:srgbClr>
              </a:solidFill>
              <a:latin typeface="Impact"/>
            </a:endParaRPr>
          </a:p>
          <a:p>
            <a:pPr algn="ctr"/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и </a:t>
            </a:r>
            <a:r>
              <a:rPr lang="ru-RU" sz="2800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 ты  попадешь  в  </a:t>
            </a:r>
            <a:r>
              <a:rPr lang="ru-RU" sz="2800" kern="10" dirty="0" err="1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Простоквашино</a:t>
            </a:r>
            <a:r>
              <a:rPr lang="ru-RU" sz="2800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CC0000">
                    <a:alpha val="79999"/>
                  </a:srgbClr>
                </a:solidFill>
                <a:latin typeface="Impact"/>
              </a:rPr>
              <a:t>!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admin\Desktop\фон.gif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3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Сказка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3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Рассказ</a:t>
            </a: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953735"/>
                </a:solidFill>
              </a:rPr>
              <a:t>Повесть-сказка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3" name="wind.wav" builtIn="1"/>
            </a:hlinkClick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Повесть</a:t>
            </a:r>
          </a:p>
        </p:txBody>
      </p:sp>
      <p:pic>
        <p:nvPicPr>
          <p:cNvPr id="15366" name="Picture 2" descr="C:\Users\admin\Desktop\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Пушкин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Успенский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Аксаков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Жуковский</a:t>
            </a:r>
          </a:p>
        </p:txBody>
      </p:sp>
      <p:pic>
        <p:nvPicPr>
          <p:cNvPr id="16390" name="Picture 2" descr="C:\Users\admin\Desktop\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hlinkshowjump?jump=nextslide"/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>
                <a:solidFill>
                  <a:srgbClr val="953735"/>
                </a:solidFill>
              </a:rPr>
              <a:t>Простоквашино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Москва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Сочи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Сыктывкар</a:t>
            </a:r>
          </a:p>
        </p:txBody>
      </p:sp>
      <p:pic>
        <p:nvPicPr>
          <p:cNvPr id="17414" name="Picture 2" descr="C:\Users\admin\Desktop\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Федя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Фёдор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Федотка</a:t>
            </a: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Дядя Фёдор</a:t>
            </a:r>
          </a:p>
        </p:txBody>
      </p:sp>
      <p:pic>
        <p:nvPicPr>
          <p:cNvPr id="18438" name="Picture 2" descr="C:\Users\admin\Desktop\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Матросов</a:t>
            </a:r>
          </a:p>
        </p:txBody>
      </p:sp>
      <p:sp>
        <p:nvSpPr>
          <p:cNvPr id="5" name="Скругленный прямоугольник 4">
            <a:hlinkClick r:id="" action="ppaction://hlinkshowjump?jump=nextslide"/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Матроскин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Моряков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Котов</a:t>
            </a:r>
          </a:p>
        </p:txBody>
      </p:sp>
      <p:pic>
        <p:nvPicPr>
          <p:cNvPr id="19462" name="Picture 2" descr="C:\Users\admin\Desktop\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Тузик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Трезор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Собакин</a:t>
            </a:r>
          </a:p>
        </p:txBody>
      </p:sp>
      <p:sp>
        <p:nvSpPr>
          <p:cNvPr id="7" name="Скругленный прямоугольник 6">
            <a:hlinkClick r:id="" action="ppaction://hlinkshowjump?jump=nextslide"/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Шарик</a:t>
            </a:r>
          </a:p>
        </p:txBody>
      </p:sp>
      <p:pic>
        <p:nvPicPr>
          <p:cNvPr id="20486" name="Picture 2" descr="C:\Users\admin\Desktop\6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admin\Desktop\фон.gif"/>
          <p:cNvPicPr>
            <a:picLocks noChangeAspect="1" noChangeArrowheads="1"/>
          </p:cNvPicPr>
          <p:nvPr/>
        </p:nvPicPr>
        <p:blipFill>
          <a:blip r:embed="rId3">
            <a:lum bright="3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12858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Почтальонов</a:t>
            </a:r>
          </a:p>
        </p:txBody>
      </p:sp>
      <p:sp>
        <p:nvSpPr>
          <p:cNvPr id="5" name="Скругленный прямоугольник 4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27146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Почкин</a:t>
            </a:r>
          </a:p>
        </p:txBody>
      </p:sp>
      <p:sp>
        <p:nvSpPr>
          <p:cNvPr id="6" name="Скругленный прямоугольник 5">
            <a:hlinkClick r:id="" action="ppaction://hlinkshowjump?jump=nextslide"/>
          </p:cNvPr>
          <p:cNvSpPr/>
          <p:nvPr/>
        </p:nvSpPr>
        <p:spPr>
          <a:xfrm>
            <a:off x="4572000" y="414337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Печкин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wind.wav" builtIn="1"/>
            </a:hlinkClick>
          </p:cNvPr>
          <p:cNvSpPr/>
          <p:nvPr/>
        </p:nvSpPr>
        <p:spPr>
          <a:xfrm>
            <a:off x="4572000" y="5572125"/>
            <a:ext cx="3571875" cy="714375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400" b="1">
                <a:solidFill>
                  <a:srgbClr val="953735"/>
                </a:solidFill>
              </a:rPr>
              <a:t>Посылкин</a:t>
            </a:r>
          </a:p>
        </p:txBody>
      </p:sp>
      <p:pic>
        <p:nvPicPr>
          <p:cNvPr id="21510" name="Picture 2" descr="C:\Users\admin\Desktop\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285875"/>
            <a:ext cx="4233862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158</Words>
  <Application>Microsoft Office PowerPoint</Application>
  <PresentationFormat>Экран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Использованные материалы: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Игра-раскраска</dc:title>
  <dc:creator>Кабицкая Л.И.</dc:creator>
  <cp:lastModifiedBy>admin</cp:lastModifiedBy>
  <cp:revision>61</cp:revision>
  <dcterms:created xsi:type="dcterms:W3CDTF">2015-01-22T16:20:18Z</dcterms:created>
  <dcterms:modified xsi:type="dcterms:W3CDTF">2016-01-26T10:01:36Z</dcterms:modified>
</cp:coreProperties>
</file>