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596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72870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9334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117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601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2424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2175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555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6406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8309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8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2121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652EA-A385-4B9D-96D8-DCB9A2FF4B60}" type="datetimeFigureOut">
              <a:rPr lang="ru-RU" smtClean="0"/>
              <a:pPr/>
              <a:t>23.01.2016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F78E5-CFCD-4B53-8C46-2A00E05F88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3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fon/clipart/d/dev/deva353.jpg" TargetMode="External"/><Relationship Id="rId2" Type="http://schemas.openxmlformats.org/officeDocument/2006/relationships/hyperlink" Target="http://fs00.infourok.ru/images/doc/268/272953/img4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armoniya.org.ua/wordpress/wp-content/uploads/2013/12/skazka_sekret_mudroj_sovi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4632" cy="173062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Викторина по произведению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М.М.Зощенко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 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«Великие путешественники»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941168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chemeClr val="accent3">
                    <a:lumMod val="50000"/>
                  </a:schemeClr>
                </a:solidFill>
              </a:rPr>
              <a:t>Животенко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 Т.В. – учитель начальных классов ГОУ РК «РЦО» Сыктывкар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5940152" y="6021288"/>
            <a:ext cx="1872208" cy="576064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3040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времени длилось путешествие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весь день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два часа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сутки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916832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1052" y="3812677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780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чём путешествовали ребята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ешком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машине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байдарках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916832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85215" y="1850544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640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Чем закончилось путешествие ребят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обогнули земной шар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вернулись домой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заблудились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884485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03060" y="2947040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5682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96752"/>
            <a:ext cx="7200800" cy="2304256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М</a:t>
            </a:r>
            <a:r>
              <a:rPr lang="ru-RU" sz="6000" dirty="0" smtClean="0">
                <a:solidFill>
                  <a:srgbClr val="00B050"/>
                </a:solidFill>
                <a:latin typeface="Monotype Corsiva" panose="03010101010201010101" pitchFamily="66" charset="0"/>
              </a:rPr>
              <a:t>о</a:t>
            </a:r>
            <a:r>
              <a:rPr lang="ru-RU" sz="6000" dirty="0" smtClean="0">
                <a:solidFill>
                  <a:srgbClr val="00B0F0"/>
                </a:solidFill>
                <a:latin typeface="Monotype Corsiva" panose="03010101010201010101" pitchFamily="66" charset="0"/>
              </a:rPr>
              <a:t>л</a:t>
            </a:r>
            <a:r>
              <a:rPr lang="ru-RU" sz="6000" dirty="0" smtClean="0">
                <a:solidFill>
                  <a:srgbClr val="FFC000"/>
                </a:solidFill>
                <a:latin typeface="Monotype Corsiva" panose="03010101010201010101" pitchFamily="66" charset="0"/>
              </a:rPr>
              <a:t>о</a:t>
            </a:r>
            <a:r>
              <a:rPr lang="ru-RU" sz="6000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д</a:t>
            </a:r>
            <a:r>
              <a:rPr lang="ru-RU" sz="6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ц</a:t>
            </a:r>
            <a:r>
              <a:rPr lang="ru-RU" sz="6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anose="03010101010201010101" pitchFamily="66" charset="0"/>
              </a:rPr>
              <a:t>ы</a:t>
            </a:r>
            <a:endParaRPr lang="ru-RU" sz="6000" dirty="0">
              <a:solidFill>
                <a:schemeClr val="accent4">
                  <a:lumMod val="60000"/>
                  <a:lumOff val="40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Умножение 2">
            <a:hlinkClick r:id="" action="ppaction://hlinkshowjump?jump=endshow"/>
          </p:cNvPr>
          <p:cNvSpPr/>
          <p:nvPr/>
        </p:nvSpPr>
        <p:spPr>
          <a:xfrm>
            <a:off x="8028384" y="548680"/>
            <a:ext cx="792088" cy="792088"/>
          </a:xfrm>
          <a:prstGeom prst="mathMultiply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047776" y="5661248"/>
            <a:ext cx="792088" cy="792088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447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</a:b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  <a:t>Источники</a:t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Monotype Corsiva" panose="03010101010201010101" pitchFamily="66" charset="0"/>
              </a:rPr>
            </a:br>
            <a:endParaRPr lang="ru-RU" b="1" dirty="0">
              <a:solidFill>
                <a:schemeClr val="bg2">
                  <a:lumMod val="2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/>
              </a:rPr>
              <a:t>Фон</a:t>
            </a:r>
            <a:r>
              <a:rPr lang="ru-RU" dirty="0" smtClean="0"/>
              <a:t> </a:t>
            </a:r>
          </a:p>
          <a:p>
            <a:r>
              <a:rPr lang="ru-RU" dirty="0" smtClean="0">
                <a:hlinkClick r:id="rId3"/>
              </a:rPr>
              <a:t>Девочка</a:t>
            </a:r>
            <a:r>
              <a:rPr lang="ru-RU" dirty="0" smtClean="0"/>
              <a:t>  </a:t>
            </a:r>
          </a:p>
          <a:p>
            <a:r>
              <a:rPr lang="ru-RU" dirty="0" smtClean="0">
                <a:hlinkClick r:id="rId4"/>
              </a:rPr>
              <a:t>Сова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7643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  <a:endParaRPr lang="ru-RU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прочитайте вопрос</a:t>
            </a:r>
          </a:p>
          <a:p>
            <a:pPr lvl="0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правильный ответ</a:t>
            </a:r>
          </a:p>
          <a:p>
            <a:pPr lvl="0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следующий слайд -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667" b="98889" l="500" r="98000">
                        <a14:foregroundMark x1="500" y1="52778" x2="500" y2="52778"/>
                        <a14:foregroundMark x1="49500" y1="2222" x2="49500" y2="2222"/>
                        <a14:foregroundMark x1="98000" y1="49444" x2="98000" y2="49444"/>
                        <a14:foregroundMark x1="62000" y1="98889" x2="62000" y2="9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92896"/>
            <a:ext cx="1905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31728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автор рассказа «Великие путешественники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А.П.Платонов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В.Ю. Драгунский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М.М. Зощенко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1916832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9672" y="3789040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645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звали главных героев рассказа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Минька и Лёля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Митька и Лёля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Минька и Оля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980848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83668" y="1916832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9640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чьего имени ведется рассказ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Стёпка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Минька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Лёля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885621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5440" y="2852936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295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была цель путешествия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навестить дедушку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обогнуть земной шар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подышать свежим воздухом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07976" y="1869245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83668" y="2884957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6588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денег взяли с собой ребята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рубля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 рублей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10 рублей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9700" y="1885621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7612" y="1916832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693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предметы ребята взяли с собой в поход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компас, консервы, велосипед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глобус, зажигалку, сотовый телефон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тарелки, карандаши, сачок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72580" y="1834181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01492" y="3749066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817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971600" y="548680"/>
            <a:ext cx="7200800" cy="1512168"/>
          </a:xfrm>
          <a:prstGeom prst="horizontalScroll">
            <a:avLst/>
          </a:prstGeom>
          <a:gradFill>
            <a:gsLst>
              <a:gs pos="0">
                <a:srgbClr val="DDEBCF"/>
              </a:gs>
              <a:gs pos="6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нес тяжелый мешок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63688" y="2066568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собака Тузик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63688" y="3068960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инька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еля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4005064"/>
            <a:ext cx="5616624" cy="72008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Степка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0575" y="4909957"/>
            <a:ext cx="1901825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3000" b="99000" l="2909" r="97455">
                        <a14:foregroundMark x1="57455" y1="99333" x2="57455" y2="99333"/>
                        <a14:foregroundMark x1="59273" y1="3333" x2="59273" y2="3333"/>
                        <a14:foregroundMark x1="97455" y1="39333" x2="97455" y2="39333"/>
                        <a14:foregroundMark x1="2909" y1="65333" x2="2909" y2="653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908" y="4909957"/>
            <a:ext cx="1598780" cy="1744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ьная выноска 7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Подумай!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83668" y="1916832"/>
            <a:ext cx="5976664" cy="302433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204120" y="5497016"/>
            <a:ext cx="2232248" cy="936104"/>
          </a:xfrm>
          <a:prstGeom prst="wedgeEllipseCallout">
            <a:avLst>
              <a:gd name="adj1" fmla="val -98663"/>
              <a:gd name="adj2" fmla="val -38437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55812" y="2855600"/>
            <a:ext cx="5976664" cy="11521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2334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198</Words>
  <Application>Microsoft Office PowerPoint</Application>
  <PresentationFormat>Экран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Викторина по произведению М.М.Зощенко  «Великие путешественники»</vt:lpstr>
      <vt:lpstr>Ребята!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произведению М.М.Зощенко  «Великие путешественники»</dc:title>
  <dc:creator>М.видео</dc:creator>
  <cp:lastModifiedBy>Эльф</cp:lastModifiedBy>
  <cp:revision>18</cp:revision>
  <dcterms:created xsi:type="dcterms:W3CDTF">2016-01-22T17:00:33Z</dcterms:created>
  <dcterms:modified xsi:type="dcterms:W3CDTF">2016-01-23T10:40:25Z</dcterms:modified>
</cp:coreProperties>
</file>