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7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mbbih.ba/assets/user_files/images/tvrd_pergament.1364941788.87.jpg" TargetMode="External"/><Relationship Id="rId13" Type="http://schemas.openxmlformats.org/officeDocument/2006/relationships/hyperlink" Target="http://ekladata.com/MBt8gFCoh9co_W8WcqlTLKHy2_Q.png" TargetMode="External"/><Relationship Id="rId18" Type="http://schemas.openxmlformats.org/officeDocument/2006/relationships/hyperlink" Target="http://www.wallpapersak.com/wp-content/uploads/2014/08/Cute-Dolphin-Cartoon-Image-4-300x225.jpg" TargetMode="External"/><Relationship Id="rId3" Type="http://schemas.openxmlformats.org/officeDocument/2006/relationships/hyperlink" Target="https://ru.wikipedia.org/wiki/%D0%97%D0%B0%D1%85%D0%BE%D0%B4%D0%B5%D1%80,_%D0%91%D0%BE%D1%80%D0%B8%D1%81_%D0%92%D0%BB%D0%B0%D0%B4%D0%B8%D0%BC%D0%B8%D1%80%D0%BE%D0%B2%D0%B8%D1%87" TargetMode="External"/><Relationship Id="rId21" Type="http://schemas.openxmlformats.org/officeDocument/2006/relationships/hyperlink" Target="http://www.facepla.net/www/www/www/www/cache/mod_aidanews2/thumbs/eco1/3309-ice-melt-1-first.jpg" TargetMode="External"/><Relationship Id="rId7" Type="http://schemas.openxmlformats.org/officeDocument/2006/relationships/hyperlink" Target="http://a-bris.narod.ru/alisa.kerroll.jpg" TargetMode="External"/><Relationship Id="rId12" Type="http://schemas.openxmlformats.org/officeDocument/2006/relationships/hyperlink" Target="http://www.westcoastsurgeons.com/decorative_sun_clip_art_23259.jpg" TargetMode="External"/><Relationship Id="rId17" Type="http://schemas.openxmlformats.org/officeDocument/2006/relationships/hyperlink" Target="http://tanki.starladder.tv/uploads/comment_attachment/file/89757/preview_b50f5c9a069258d0bf145849675761fc.jpg" TargetMode="External"/><Relationship Id="rId25" Type="http://schemas.openxmlformats.org/officeDocument/2006/relationships/hyperlink" Target="http://media.licdn.com/media/p/2/000/09f/12d/036ac48.png" TargetMode="External"/><Relationship Id="rId2" Type="http://schemas.openxmlformats.org/officeDocument/2006/relationships/hyperlink" Target="http://happylifeguide.ru/userfiles/upload/images/7-luchshikh-detskikh-pisateley%20(7).jpg" TargetMode="External"/><Relationship Id="rId16" Type="http://schemas.openxmlformats.org/officeDocument/2006/relationships/hyperlink" Target="http://ruspoem.ru/wp-content/uploads/2014/02/Kak-volk-svoju-dolju-poluchil.jpg" TargetMode="External"/><Relationship Id="rId20" Type="http://schemas.openxmlformats.org/officeDocument/2006/relationships/hyperlink" Target="http://www.rebelgraphics.org/images/content/butterfly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ncib.cc/uploads/posts/2010-12/1293136008_1293027998_500.jpg" TargetMode="External"/><Relationship Id="rId11" Type="http://schemas.openxmlformats.org/officeDocument/2006/relationships/hyperlink" Target="http://us.cdn2.123rf.com/168nwm/yayayoy/yayayoy1005/yayayoy100500038/7070552-have-an-idea-emoticon.jpg" TargetMode="External"/><Relationship Id="rId24" Type="http://schemas.openxmlformats.org/officeDocument/2006/relationships/hyperlink" Target="http://cs634007.vk.me/u141542541/video/l_adc6dd46.jpg" TargetMode="External"/><Relationship Id="rId5" Type="http://schemas.openxmlformats.org/officeDocument/2006/relationships/hyperlink" Target="http://static.ozone.ru/multimedia/books_covers/1012904315.jpg" TargetMode="External"/><Relationship Id="rId15" Type="http://schemas.openxmlformats.org/officeDocument/2006/relationships/hyperlink" Target="http://kita.com.ua/uploads/tiny_mce/loadimg/th_6b3c6fc58072937a94a2fd8be22ba89d.jpg?hash=732" TargetMode="External"/><Relationship Id="rId23" Type="http://schemas.openxmlformats.org/officeDocument/2006/relationships/hyperlink" Target="http://i.ucrazy.ru/files/i/2009.8.9/1249804789_zwezda.jpg" TargetMode="External"/><Relationship Id="rId10" Type="http://schemas.openxmlformats.org/officeDocument/2006/relationships/hyperlink" Target="http://maxpark.com/static/u/article_image/12/06/04/tmpBQO7q7.jpeg" TargetMode="External"/><Relationship Id="rId19" Type="http://schemas.openxmlformats.org/officeDocument/2006/relationships/hyperlink" Target="http://www2.stihi.ru/pics/2014/09/18/9264.jpg" TargetMode="External"/><Relationship Id="rId4" Type="http://schemas.openxmlformats.org/officeDocument/2006/relationships/hyperlink" Target="http://s4.imgsource.ru/PBX4ASumMuz4Qqse5Rf3VXNkrFw=/fit-in/356x390/filters:filters:format(webp):fill(fff,true)/https:/32931.selcdn.ru/aggregator/images/offers/3c/35/3c35f135-89a0-454a-ab15-7b5dbacc0885.jpg" TargetMode="External"/><Relationship Id="rId9" Type="http://schemas.openxmlformats.org/officeDocument/2006/relationships/hyperlink" Target="http://cs310522.vk.me/v310522132/2a15/g-FGsKFvNTk.jpg" TargetMode="External"/><Relationship Id="rId14" Type="http://schemas.openxmlformats.org/officeDocument/2006/relationships/hyperlink" Target="http://wallpapers3.hellowallpaper.com/other_windows-vista--11_review-s-widescreen-05.jpg" TargetMode="External"/><Relationship Id="rId22" Type="http://schemas.openxmlformats.org/officeDocument/2006/relationships/hyperlink" Target="http://decoracao.novidadediaria.com.br/wp-content/gallery/flores-do-campo/flores-do-campo-1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Сетевой проект </a:t>
            </a:r>
            <a:b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«В мире поэзии».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861048"/>
            <a:ext cx="6872808" cy="216024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3 «В» класса «Сказочники»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СШ №18 г.Заволжья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Муравьева Ирина Сергеевна</a:t>
            </a: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вот я решил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Послушать ответы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Других обитателей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Нашей планеты.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mi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3140968"/>
            <a:ext cx="3295996" cy="31505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corative_sun_clip_art_2325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02639">
            <a:off x="5900311" y="240943"/>
            <a:ext cx="2646959" cy="23792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MBt8gFCoh9co_W8WcqlTLKHy2_Q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80928"/>
            <a:ext cx="3601906" cy="397041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Деревья и Травы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Сказали в ответ: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Да что же прекрасней,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Чем солнечный свет?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Да что же прекрасней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Ночной темноты?!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Откликнулись Совы,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Сычи и Кроты...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ther_windows-vista--11_review-s-widescreen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88640"/>
            <a:ext cx="673224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11379-thumb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068960"/>
            <a:ext cx="2160240" cy="3510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Леса!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Отвечали мне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Волк и Лиса.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Орел свысока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Процедил: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Небеса!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ak-volk-svoju-dolju-poluch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3140968"/>
            <a:ext cx="2642989" cy="3361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agle-m.jpg"/>
          <p:cNvPicPr>
            <a:picLocks noChangeAspect="1"/>
          </p:cNvPicPr>
          <p:nvPr/>
        </p:nvPicPr>
        <p:blipFill>
          <a:blip r:embed="rId3" cstate="print"/>
          <a:srcRect r="12629" b="15152"/>
          <a:stretch>
            <a:fillRect/>
          </a:stretch>
        </p:blipFill>
        <p:spPr>
          <a:xfrm>
            <a:off x="395536" y="332656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264.jpg"/>
          <p:cNvPicPr>
            <a:picLocks noChangeAspect="1"/>
          </p:cNvPicPr>
          <p:nvPr/>
        </p:nvPicPr>
        <p:blipFill>
          <a:blip r:embed="rId2" cstate="print"/>
          <a:srcRect l="10356" t="8764" r="18932"/>
          <a:stretch>
            <a:fillRect/>
          </a:stretch>
        </p:blipFill>
        <p:spPr>
          <a:xfrm>
            <a:off x="5076056" y="4149080"/>
            <a:ext cx="3168352" cy="2566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ute-Dolphin-Cartoon-Image-4-300x2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4664"/>
            <a:ext cx="28083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По-моему, море!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Ответил Дельфин.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Мой хвост, без сомнения!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Крикнул Павлин.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Спрошу Мотылька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Отвечает: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Цветок!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Спрошу у Цветка 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Говорит: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Мотылек!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utterfly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37" t="3386" r="3137" b="3491"/>
          <a:stretch>
            <a:fillRect/>
          </a:stretch>
        </p:blipFill>
        <p:spPr>
          <a:xfrm>
            <a:off x="4211959" y="1916832"/>
            <a:ext cx="3913307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Кто славит поля,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Кто - полярные льды,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Кто - горы, кто - степь,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Кто - мерцанье звезды...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49804789_zwez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78355">
            <a:off x="6754000" y="176929"/>
            <a:ext cx="1876981" cy="1876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lores-do-campo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4005064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l_adc6dd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63058"/>
            <a:ext cx="2880320" cy="1951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309-ice-melt-1-firs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3645024"/>
            <a:ext cx="324036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Bt8gFCoh9co_W8WcqlTLKHy2_Q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76634"/>
            <a:ext cx="3563888" cy="420269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44644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    А мне показалось,</a:t>
            </a:r>
            <a:br>
              <a:rPr lang="ru-RU" i="1" dirty="0" smtClean="0"/>
            </a:br>
            <a:r>
              <a:rPr lang="ru-RU" i="1" dirty="0" smtClean="0"/>
              <a:t>Что все они правы.</a:t>
            </a:r>
            <a:br>
              <a:rPr lang="ru-RU" i="1" dirty="0" smtClean="0"/>
            </a:br>
            <a:r>
              <a:rPr lang="ru-RU" i="1" dirty="0" smtClean="0"/>
              <a:t>Все: Звери и Птицы,</a:t>
            </a:r>
            <a:br>
              <a:rPr lang="ru-RU" i="1" dirty="0" smtClean="0"/>
            </a:br>
            <a:r>
              <a:rPr lang="ru-RU" i="1" dirty="0" smtClean="0"/>
              <a:t>Деревья и Травы...</a:t>
            </a:r>
          </a:p>
          <a:p>
            <a:endParaRPr lang="ru-RU" dirty="0"/>
          </a:p>
        </p:txBody>
      </p:sp>
      <p:pic>
        <p:nvPicPr>
          <p:cNvPr id="5" name="Рисунок 4" descr="Kak-volk-svoju-dolju-poluch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116632"/>
            <a:ext cx="2066925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ute-Dolphin-Cartoon-Image-4-300x2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2292846" cy="1719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92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429000"/>
            <a:ext cx="2207854" cy="138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butterfly.jpg"/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6300192" y="3140968"/>
            <a:ext cx="2316779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eagle-m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180078"/>
            <a:ext cx="2520280" cy="173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И я не ответил,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Увы,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Ничего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трудный вопрос: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«Что красивей всего?»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036ac48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4149080"/>
            <a:ext cx="460851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Команда «Сказочники»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Сценарист: </a:t>
            </a:r>
            <a:r>
              <a:rPr lang="ru-RU" i="1" dirty="0" smtClean="0"/>
              <a:t>Левина Анна</a:t>
            </a:r>
          </a:p>
          <a:p>
            <a:r>
              <a:rPr lang="ru-RU" b="1" i="1" dirty="0" smtClean="0"/>
              <a:t>Иллюстраторы: </a:t>
            </a:r>
            <a:r>
              <a:rPr lang="ru-RU" i="1" dirty="0" smtClean="0"/>
              <a:t>Лукичева Дарья, </a:t>
            </a:r>
            <a:r>
              <a:rPr lang="ru-RU" i="1" dirty="0" err="1" smtClean="0"/>
              <a:t>Сатторова</a:t>
            </a:r>
            <a:r>
              <a:rPr lang="ru-RU" i="1" dirty="0" smtClean="0"/>
              <a:t> Гуля.</a:t>
            </a:r>
          </a:p>
          <a:p>
            <a:r>
              <a:rPr lang="ru-RU" b="1" i="1" dirty="0" err="1" smtClean="0"/>
              <a:t>Креативный</a:t>
            </a:r>
            <a:r>
              <a:rPr lang="ru-RU" b="1" i="1" dirty="0" smtClean="0"/>
              <a:t> директор: </a:t>
            </a:r>
            <a:r>
              <a:rPr lang="ru-RU" i="1" dirty="0" err="1" smtClean="0"/>
              <a:t>Тарарышкин</a:t>
            </a:r>
            <a:r>
              <a:rPr lang="ru-RU" i="1" dirty="0" smtClean="0"/>
              <a:t> Игорь.</a:t>
            </a:r>
          </a:p>
          <a:p>
            <a:r>
              <a:rPr lang="ru-RU" b="1" i="1" dirty="0" smtClean="0"/>
              <a:t>Педагог: </a:t>
            </a:r>
            <a:r>
              <a:rPr lang="ru-RU" i="1" dirty="0" smtClean="0"/>
              <a:t>Муравьева Ирина Сергеевна.</a:t>
            </a:r>
            <a:endParaRPr lang="ru-RU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этап: «Будем знакомы»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Заходер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Борис Владимирович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(1918 — 2000)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советский русский поэт, детский писатель, переводчик, популяризатор мировой детской классики.</a:t>
            </a:r>
          </a:p>
          <a:p>
            <a:pPr algn="ctr">
              <a:buNone/>
            </a:pPr>
            <a:endParaRPr lang="ru-RU" i="1" dirty="0"/>
          </a:p>
        </p:txBody>
      </p:sp>
      <p:pic>
        <p:nvPicPr>
          <p:cNvPr id="4" name="Рисунок 3" descr="7-luchshikh-detskikh-pisateley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4077072"/>
            <a:ext cx="2059650" cy="256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41805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Ссылки на используемые источники.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1500" dirty="0" smtClean="0">
                <a:hlinkClick r:id="rId2"/>
              </a:rPr>
              <a:t>http://happylifeguide.ru/userfiles/upload/images/7-luchshikh-detskikh-pisateley%20%287%29.jpg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3"/>
              </a:rPr>
              <a:t>https://ru.wikipedia.org/wiki/%D0%97%D0%B0%D1%85%D0%BE%D0%B4%D0%B5%D1%80,_%D0%91%D0%BE%D1%80%D0%B8%D1%81_%D0%92%D0%BB%D0%B0%D0%B4%D0%B8%D0%BC%D0%B8%D1%80%D0%BE%D0%B2%D0%B8%D1%87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4"/>
              </a:rPr>
              <a:t>http://s4.imgsource.ru/PBX4ASumMuz4Qqse5Rf3VXNkrFw=/fit-in/356x390/filters:filters:format(webp):fill(fff,true)/https://32931.selcdn.ru/aggregator/images/offers/3c/35/3c35f135-89a0-454a-ab15-7b5dbacc0885.jpg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5"/>
              </a:rPr>
              <a:t>http://static.ozone.ru/multimedia/books_covers/1012904315.jpg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6"/>
              </a:rPr>
              <a:t>http://runcib.cc/uploads/posts/2010-12/1293136008_1293027998_500.jpg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7"/>
              </a:rPr>
              <a:t>http://a-bris.narod.ru/alisa.kerroll.jpg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8"/>
              </a:rPr>
              <a:t>http://www.umbbih.ba/assets/user_files/images/tvrd_pergament.1364941788.87.jpg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9"/>
              </a:rPr>
              <a:t>http://cs310522.vk.me/v310522132/2a15/g-FGsKFvNTk.jpg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0"/>
              </a:rPr>
              <a:t>http://maxpark.com/static/u/article_image/12/06/04/tmpBQO7q7.jpeg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1"/>
              </a:rPr>
              <a:t>http://us.cdn2.123rf.com/168nwm/yayayoy/yayayoy1005/yayayoy100500038/7070552-have-an-idea-emoticon.jpg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2"/>
              </a:rPr>
              <a:t>http://www.westcoastsurgeons.com/decorative_sun_clip_art_23259.jpg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3"/>
              </a:rPr>
              <a:t>http://ekladata.com/MBt8gFCoh9co_W8WcqlTLKHy2_Q.png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4"/>
              </a:rPr>
              <a:t>http://wallpapers3.hellowallpaper.com/other_windows-vista--11_review-s-widescreen-05.jpg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5"/>
              </a:rPr>
              <a:t>http://kita.com.ua/uploads/tiny_mce/loadimg/th_6b3c6fc58072937a94a2fd8be22ba89d.jpg?hash=732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6"/>
              </a:rPr>
              <a:t>http://ruspoem.ru/wp-content/uploads/2014/02/Kak-volk-svoju-dolju-poluchil.jpg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7"/>
              </a:rPr>
              <a:t>http://tanki.starladder.tv/uploads/comment_attachment/file/89757/preview_b50f5c9a069258d0bf145849675761fc.jpg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8"/>
              </a:rPr>
              <a:t>http://www.wallpapersak.com/wp-content/uploads/2014/08/Cute-Dolphin-Cartoon-Image-4-300x225.jpg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19"/>
              </a:rPr>
              <a:t>http://www2.stihi.ru/pics/2014/09/18/9264.jpg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0"/>
              </a:rPr>
              <a:t>http://www.rebelgraphics.org/images/content/butterfly.jpg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1"/>
              </a:rPr>
              <a:t>http://www.facepla.net/www/www/www/www/cache/mod_aidanews2/thumbs/eco1/3309-ice-melt-1-first.jpg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2"/>
              </a:rPr>
              <a:t>http://decoracao.novidadediaria.com.br/wp-content/gallery/flores-do-campo/flores-do-campo-1.jpg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3"/>
              </a:rPr>
              <a:t>http://i.ucrazy.ru/files/i/2009.8.9/1249804789_zwezda.jpg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4"/>
              </a:rPr>
              <a:t>http://cs634007.vk.me/u141542541/video/l_adc6dd46.jpg</a:t>
            </a:r>
            <a:endParaRPr lang="ru-RU" sz="1500" dirty="0" smtClean="0"/>
          </a:p>
          <a:p>
            <a:pPr>
              <a:buNone/>
            </a:pPr>
            <a:r>
              <a:rPr lang="en-US" sz="1500" dirty="0" smtClean="0">
                <a:hlinkClick r:id="rId25"/>
              </a:rPr>
              <a:t>http://media.licdn.com/media/p/2/000/09f/12d/036ac48.png</a:t>
            </a:r>
            <a:endParaRPr lang="ru-RU" sz="1500" dirty="0" smtClean="0"/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endParaRPr lang="ru-RU" sz="15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/>
              <a:t>   </a:t>
            </a:r>
          </a:p>
          <a:p>
            <a:pPr algn="ctr">
              <a:buNone/>
            </a:pPr>
            <a:endParaRPr lang="ru-RU" sz="2400" i="1" dirty="0" smtClean="0"/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Борис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Заходер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родился 9 сентября 1918г. в южном бессарабском городке 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Кагул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в семье юриста Владимира Борисовича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Заходера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ctr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 детства увлекался биологией, учился на биологических факультетах Московского и Казанского университетов. Затем любовь к литературе победила — в 1938 году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Заходер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поступил в Литературный институт, начал публиковать свои стихи.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Наибольшую известность Борису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Заходеру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принесли его переводы и пересказы классических произведений зарубежной детской литературы. </a:t>
            </a:r>
          </a:p>
          <a:p>
            <a:pPr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его изложении многие русскоязычные читатели познакомились с такими книгами, как «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Винни-Пух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и все-все-все» А.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Милна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  «Мери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Поппинс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 П.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Треверс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  «Питер Пен» 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Дж.Барри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  «Приключения Алисы в стране чудес»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Л.Керрола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а также со сказками К. Чапека, стихами Ю.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Тувима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и Я.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Бжехвы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c35f135-89a0-454a-ab15-7b5dbacc0885.jpg"/>
          <p:cNvPicPr>
            <a:picLocks noChangeAspect="1"/>
          </p:cNvPicPr>
          <p:nvPr/>
        </p:nvPicPr>
        <p:blipFill>
          <a:blip r:embed="rId2" cstate="print"/>
          <a:srcRect l="13899" t="7354" r="13899" b="7354"/>
          <a:stretch>
            <a:fillRect/>
          </a:stretch>
        </p:blipFill>
        <p:spPr>
          <a:xfrm rot="21247311">
            <a:off x="712375" y="4296818"/>
            <a:ext cx="1584176" cy="2050110"/>
          </a:xfrm>
          <a:prstGeom prst="rect">
            <a:avLst/>
          </a:prstGeom>
        </p:spPr>
      </p:pic>
      <p:pic>
        <p:nvPicPr>
          <p:cNvPr id="5" name="Рисунок 4" descr="1012904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7730">
            <a:off x="2749687" y="4153712"/>
            <a:ext cx="1440160" cy="2172655"/>
          </a:xfrm>
          <a:prstGeom prst="rect">
            <a:avLst/>
          </a:prstGeom>
        </p:spPr>
      </p:pic>
      <p:pic>
        <p:nvPicPr>
          <p:cNvPr id="6" name="Рисунок 5" descr="1293136008_1293027998_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59711">
            <a:off x="4872274" y="4129949"/>
            <a:ext cx="1487686" cy="2288748"/>
          </a:xfrm>
          <a:prstGeom prst="rect">
            <a:avLst/>
          </a:prstGeom>
        </p:spPr>
      </p:pic>
      <p:pic>
        <p:nvPicPr>
          <p:cNvPr id="7" name="Рисунок 6" descr="alisa.kerro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59684">
            <a:off x="6948264" y="4077072"/>
            <a:ext cx="1512168" cy="2277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Популярные произведения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Заходера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«Русачок» (1967),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«Отшельник и Роза» (1969),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«История Гусеницы» (1970),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«Почему рыбы молчат» (1970),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про всех на свете» (1976) и другие; «Добрый носорог» (1977),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«Жил-был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Фип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 (1977)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Борис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Заходер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был широко известен не только в Советском Союзе, но и за рубежом, лауреат многих литературных премий, в том числе Государственной премии Российской Федерации.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этап: «Открывая этот мир волшебный»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«Что красивей всего?»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Содержимое 3" descr="samp81500d882b6a3ab6.gif"/>
          <p:cNvPicPr>
            <a:picLocks noChangeAspect="1"/>
          </p:cNvPicPr>
          <p:nvPr/>
        </p:nvPicPr>
        <p:blipFill>
          <a:blip r:embed="rId2" cstate="print"/>
          <a:srcRect b="3695"/>
          <a:stretch>
            <a:fillRect/>
          </a:stretch>
        </p:blipFill>
        <p:spPr>
          <a:xfrm>
            <a:off x="1835696" y="2132856"/>
            <a:ext cx="5472608" cy="4408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560840" cy="532859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3 этап: слово – отражение мысли.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Сочинение-рассуждение.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Ответы на вопрос «Что красивей всего?» были разные…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Мы считаем, что это было потому, что для каждого самым красивым является что-то свое. Например, растения сказали, что солнце, дельфин назвал море, а павлин – его хвост. Каждый называл то, что милее и ближе именно для него. И все они по-своему правы.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если бы автор сказал, что прекрасней всего, все остальные бы обиделись.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Поэтому автор так и не смог ответить на вопрос «Что красивей всего?».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mpBQO7q7.jpeg"/>
          <p:cNvPicPr>
            <a:picLocks noChangeAspect="1"/>
          </p:cNvPicPr>
          <p:nvPr/>
        </p:nvPicPr>
        <p:blipFill>
          <a:blip r:embed="rId2" cstate="print"/>
          <a:srcRect l="53024" t="33625" r="6480" b="12672"/>
          <a:stretch>
            <a:fillRect/>
          </a:stretch>
        </p:blipFill>
        <p:spPr>
          <a:xfrm>
            <a:off x="6516216" y="3645024"/>
            <a:ext cx="1656184" cy="2669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этап:  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Картины поэзии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Ребенок спросил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Ни с того ни с сего:</a:t>
            </a:r>
          </a:p>
          <a:p>
            <a:pPr algn="ctr"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 ну-ка скажи,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Что красивей всего?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Да, вот так вопрос: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«Что красивей всего?»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Ответить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Я сам не сумел на него.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3551216032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3356992"/>
            <a:ext cx="3545759" cy="29529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46464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364</Words>
  <Application>Microsoft Office PowerPoint</Application>
  <PresentationFormat>Экран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Сетевой проект  «В мире поэзии».</vt:lpstr>
      <vt:lpstr>1 этап: «Будем знакомы»</vt:lpstr>
      <vt:lpstr>Слайд 3</vt:lpstr>
      <vt:lpstr>Слайд 4</vt:lpstr>
      <vt:lpstr>Популярные произведения Заходера:</vt:lpstr>
      <vt:lpstr>2 этап: «Открывая этот мир волшебный»</vt:lpstr>
      <vt:lpstr>3 этап: слово – отражение мысли.  Сочинение-рассуждение.   Ответы на вопрос «Что красивей всего?» были разные…  Мы считаем, что это было потому, что для каждого самым красивым является что-то свое. Например, растения сказали, что солнце, дельфин назвал море, а павлин – его хвост. Каждый называл то, что милее и ближе именно для него. И все они по-своему правы. И если бы автор сказал, что прекрасней всего, все остальные бы обиделись.  Поэтому автор так и не смог ответить на вопрос «Что красивей всего?».</vt:lpstr>
      <vt:lpstr>4 этап:  «Картины поэзии»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Команда «Сказочники»</vt:lpstr>
      <vt:lpstr>Ссылки на используемые источники.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Ira</dc:creator>
  <cp:lastModifiedBy>Ira</cp:lastModifiedBy>
  <cp:revision>40</cp:revision>
  <dcterms:created xsi:type="dcterms:W3CDTF">2015-10-18T08:04:39Z</dcterms:created>
  <dcterms:modified xsi:type="dcterms:W3CDTF">2015-11-04T16:33:14Z</dcterms:modified>
</cp:coreProperties>
</file>