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65"/>
    <a:srgbClr val="F79747"/>
    <a:srgbClr val="33CAFF"/>
    <a:srgbClr val="9FE6FF"/>
    <a:srgbClr val="BEE3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0" autoAdjust="0"/>
    <p:restoredTop sz="94660"/>
  </p:normalViewPr>
  <p:slideViewPr>
    <p:cSldViewPr>
      <p:cViewPr varScale="1">
        <p:scale>
          <a:sx n="66" d="100"/>
          <a:sy n="66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A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_ld/328/54847959.jpg" TargetMode="External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4/81/300/81300816_belochka_derzhit_gribochek_otkruytka.jpg" TargetMode="External"/><Relationship Id="rId5" Type="http://schemas.openxmlformats.org/officeDocument/2006/relationships/hyperlink" Target="http://forchel.ru/uploads/posts/2012-03/1332136703_1321364618_bezimen.jpg" TargetMode="External"/><Relationship Id="rId4" Type="http://schemas.openxmlformats.org/officeDocument/2006/relationships/hyperlink" Target="http://igraem.pro/raskraski/raskraska-belochk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4800" b="1" dirty="0" smtClean="0">
                <a:solidFill>
                  <a:srgbClr val="F08B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548680"/>
            <a:ext cx="67687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МБОУ «Жердевская СОШ»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учитель начальных классов Жабина Нина Анатольевна</a:t>
            </a: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г.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Жердевка, 2015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г.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861048"/>
            <a:ext cx="6650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Интерактивный тренажёр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раскраска по математике,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УМК «Перспектива»,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класс.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esktop\1332136703_1321364618_bezimen - копия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619672" y="4797152"/>
            <a:ext cx="2080486" cy="1518029"/>
          </a:xfrm>
          <a:prstGeom prst="rect">
            <a:avLst/>
          </a:prstGeom>
          <a:noFill/>
        </p:spPr>
      </p:pic>
      <p:pic>
        <p:nvPicPr>
          <p:cNvPr id="4" name="Picture 3" descr="C:\Users\user\Desktop\1332136703_1321364618_bezimen - копия - копия - копи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44208" y="4437112"/>
            <a:ext cx="2232248" cy="1831246"/>
          </a:xfrm>
          <a:prstGeom prst="rect">
            <a:avLst/>
          </a:prstGeom>
          <a:noFill/>
        </p:spPr>
      </p:pic>
      <p:pic>
        <p:nvPicPr>
          <p:cNvPr id="1028" name="Picture 4" descr="C:\Users\user\Desktop\1332136703_1321364618_bezimen - копия - копия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976687"/>
            <a:ext cx="1152128" cy="1676449"/>
          </a:xfrm>
          <a:prstGeom prst="rect">
            <a:avLst/>
          </a:prstGeom>
          <a:noFill/>
        </p:spPr>
      </p:pic>
      <p:pic>
        <p:nvPicPr>
          <p:cNvPr id="1029" name="Picture 5" descr="C:\Users\user\Desktop\1332136703_1321364618_bezimen - копия - копия - копия (2)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647531"/>
            <a:ext cx="1152128" cy="1683348"/>
          </a:xfrm>
          <a:prstGeom prst="rect">
            <a:avLst/>
          </a:prstGeom>
          <a:noFill/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028384" y="6021288"/>
            <a:ext cx="61836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ведения 11">
            <a:hlinkClick r:id="" action="ppaction://hlinkshowjump?jump=lastslide" highlightClick="1"/>
          </p:cNvPr>
          <p:cNvSpPr/>
          <p:nvPr/>
        </p:nvSpPr>
        <p:spPr>
          <a:xfrm>
            <a:off x="539552" y="332656"/>
            <a:ext cx="576064" cy="648072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хомячка в одной кладовочке 97 зёрнышек. А в</a:t>
            </a:r>
            <a:endPara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другой – 88.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сколько зёрнышек во второй кладовочке меньше, чем в первой?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9243" y="2060849"/>
            <a:ext cx="4968000" cy="4233411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Сойка спрятала 26 желудей. Из них сама нашла </a:t>
            </a:r>
            <a:endPara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только 8. Сколько желудей сойка не нашла?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 мышки в норке 4 больших выхода и 6 маленьких.  Сколько выходов  в норке у мышки?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Куница за один день разорила 6 белочкиных гнёзд, а за второй – в 2 раза больше.  Сколько гнёзд разорила куница?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989742"/>
            <a:ext cx="4972927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 белочки было 7 белых грибов и 8 подосиновиков.  После того как она съела несколько грибов, у неё осталось   9 грибов. Сколько грибов съела белочка?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1988840"/>
            <a:ext cx="3528392" cy="280831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Молодцы,</a:t>
            </a:r>
            <a:endParaRPr lang="en-US" sz="3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ребята!</a:t>
            </a:r>
          </a:p>
          <a:p>
            <a:pPr algn="ctr"/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user\Desktop\81300816_belochka_derzhit_gribochek_otkruyt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80728"/>
            <a:ext cx="3399519" cy="475252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Стрелка вправо 7">
            <a:hlinkClick r:id="" action="ppaction://hlinkshowjump?jump=endshow"/>
          </p:cNvPr>
          <p:cNvSpPr/>
          <p:nvPr/>
        </p:nvSpPr>
        <p:spPr>
          <a:xfrm>
            <a:off x="8100392" y="6093296"/>
            <a:ext cx="61836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 flipH="1">
            <a:off x="395536" y="6093296"/>
            <a:ext cx="648072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4847959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77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Интернет-ресурсы: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1. Фон презентации</a:t>
            </a:r>
          </a:p>
          <a:p>
            <a:pPr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  <a:hlinkClick r:id="rId3"/>
              </a:rPr>
              <a:t>http://pedsovet.su/_ld/328/54847959.jpg</a:t>
            </a:r>
            <a:endParaRPr lang="ru-RU" sz="16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2. Рисунок белки (раскраска) </a:t>
            </a:r>
          </a:p>
          <a:p>
            <a:pPr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  <a:hlinkClick r:id="rId4"/>
              </a:rPr>
              <a:t>http://igraem.pro/raskraski/raskraska-belochka/</a:t>
            </a:r>
            <a:endParaRPr lang="ru-RU" sz="16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3. Картинка зверей</a:t>
            </a:r>
          </a:p>
          <a:p>
            <a:pPr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  <a:hlinkClick r:id="rId5"/>
              </a:rPr>
              <a:t>http://forchel.ru/uploads/posts/2012-03/1332136703_1321364618_bezimen.jpg</a:t>
            </a:r>
            <a:endParaRPr lang="ru-RU" sz="16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4. Картинка белка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u="sng" dirty="0" smtClean="0">
                <a:latin typeface="Arial" pitchFamily="34" charset="0"/>
                <a:cs typeface="Arial" pitchFamily="34" charset="0"/>
                <a:hlinkClick r:id="rId6"/>
              </a:rPr>
              <a:t>http://img0.liveinternet.ru/images/attach/c/4/81/300/81300816_belochka_derzhit_gribochek_otkruytka.jpg</a:t>
            </a:r>
            <a:endParaRPr lang="ru-RU" sz="16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5. ФГОС  Контрольно-измерительные материалы, Математика, издание 4,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класс, Москва, «ВАКО». 2014г.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право 4">
            <a:hlinkClick r:id="" action="ppaction://hlinkshowjump?jump=endshow"/>
          </p:cNvPr>
          <p:cNvSpPr/>
          <p:nvPr/>
        </p:nvSpPr>
        <p:spPr>
          <a:xfrm>
            <a:off x="8028384" y="6093296"/>
            <a:ext cx="61836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 flipH="1">
            <a:off x="395536" y="6093296"/>
            <a:ext cx="648072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4" descr="548479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971600" y="620688"/>
            <a:ext cx="4320480" cy="568863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Ребята!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Помогите мне выполнить задания по математике.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Внимательно читайте  и выберите правильный ответ.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Желаю удачи!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 дробь барабана в награду я угощу вас грибочками.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user\Desktop\1332136703_1321364618_bezimen - копия - копия - копия - копия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367031"/>
            <a:ext cx="2664296" cy="3893971"/>
          </a:xfrm>
          <a:prstGeom prst="rect">
            <a:avLst/>
          </a:prstGeom>
          <a:noFill/>
        </p:spPr>
      </p:pic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028384" y="6093296"/>
            <a:ext cx="61836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79747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988840"/>
            <a:ext cx="4968551" cy="4292828"/>
          </a:xfrm>
          <a:ln w="28575">
            <a:solidFill>
              <a:srgbClr val="F79747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49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каком числе 4 десятка  и 9 единиц?</a:t>
            </a:r>
          </a:p>
        </p:txBody>
      </p:sp>
      <p:sp>
        <p:nvSpPr>
          <p:cNvPr id="16" name="7-конечная звезда 15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988840"/>
            <a:ext cx="4968550" cy="4292828"/>
          </a:xfrm>
          <a:ln w="28575">
            <a:solidFill>
              <a:srgbClr val="F79747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87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Какое число следует при счёте за числом 89?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6"/>
            <a:ext cx="4964906" cy="4276439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Чему равно второе слагаемое, если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первое слагаемое  – 37, а сумма - 44?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988840"/>
            <a:ext cx="4968550" cy="4292828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42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Чему равно уменьшаемое, если </a:t>
            </a:r>
            <a:endPara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вычитаемое 56, разность 14?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89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Чему равен корень уравнения?  56 – </a:t>
            </a:r>
            <a:r>
              <a:rPr lang="ru-RU" sz="2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= 33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32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23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Чему равен корень уравнения?  9 + </a:t>
            </a:r>
            <a:r>
              <a:rPr lang="ru-RU" sz="2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= 17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26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54847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79747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599" y="1995465"/>
            <a:ext cx="4986224" cy="4294800"/>
          </a:xfrm>
          <a:ln w="28575">
            <a:solidFill>
              <a:srgbClr val="FFDA65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7-конечная звезда 11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213285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88640"/>
            <a:ext cx="8208912" cy="15841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Белочка засушила на зиму на одной веточке 6 грибов, а на другой на 8 грибов больше.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Сколько грибов на второй веточке?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6" name="7-конечная звезда 1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236296" y="357301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7-конечная звезда 16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7236296" y="5013176"/>
            <a:ext cx="1274440" cy="129614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368</Words>
  <Application>Microsoft Office PowerPoint</Application>
  <PresentationFormat>Экран (4:3)</PresentationFormat>
  <Paragraphs>104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Обучаемся с белочкой  в лесной школе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Интернет-ресурсы: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2015-03-21T19:47:48Z</dcterms:created>
  <dcterms:modified xsi:type="dcterms:W3CDTF">2015-03-21T22:50:28Z</dcterms:modified>
</cp:coreProperties>
</file>