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82" r:id="rId4"/>
    <p:sldId id="283" r:id="rId5"/>
    <p:sldId id="284" r:id="rId6"/>
    <p:sldId id="285" r:id="rId7"/>
    <p:sldId id="286" r:id="rId8"/>
    <p:sldId id="287" r:id="rId9"/>
    <p:sldId id="25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1D0C"/>
    <a:srgbClr val="138731"/>
    <a:srgbClr val="1F14A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pixabay.com/static/uploads/photo/2013/07/12/16/01/maple-150741_640.png" TargetMode="External"/><Relationship Id="rId2" Type="http://schemas.openxmlformats.org/officeDocument/2006/relationships/hyperlink" Target="http://picsdesktop.net/autumn/1920x1440/PicsDesktop.net_132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6786578" y="3857628"/>
            <a:ext cx="1846817" cy="1707601"/>
            <a:chOff x="6677390" y="4403005"/>
            <a:chExt cx="1846817" cy="1707601"/>
          </a:xfrm>
        </p:grpSpPr>
        <p:pic>
          <p:nvPicPr>
            <p:cNvPr id="18" name="Рисунок 17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9" name="Рисунок 18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  <p:sp>
        <p:nvSpPr>
          <p:cNvPr id="8" name="TextBox 7"/>
          <p:cNvSpPr txBox="1"/>
          <p:nvPr/>
        </p:nvSpPr>
        <p:spPr>
          <a:xfrm>
            <a:off x="1428728" y="1976284"/>
            <a:ext cx="6234458" cy="245284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541D0C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Осенний</a:t>
            </a:r>
          </a:p>
          <a:p>
            <a:pPr algn="ctr"/>
            <a:r>
              <a:rPr lang="ru-RU" sz="7200" b="1" dirty="0" smtClean="0">
                <a:ln w="28575">
                  <a:solidFill>
                    <a:srgbClr val="541D0C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кроссворд</a:t>
            </a:r>
            <a:endParaRPr lang="ru-RU" sz="7200" b="1" dirty="0">
              <a:ln w="28575">
                <a:solidFill>
                  <a:srgbClr val="541D0C"/>
                </a:solidFill>
              </a:ln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9" name="Стрелка вправо 8">
            <a:hlinkClick r:id="" action="ppaction://hlinkshowjump?jump=nextslide"/>
          </p:cNvPr>
          <p:cNvSpPr/>
          <p:nvPr/>
        </p:nvSpPr>
        <p:spPr>
          <a:xfrm>
            <a:off x="4217112" y="4929198"/>
            <a:ext cx="857256" cy="470570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rgbClr val="541D0C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9833" y="5854503"/>
            <a:ext cx="7664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Автор: 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Карышева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Е.Н., учитель начальных классов </a:t>
            </a:r>
          </a:p>
          <a:p>
            <a:pPr algn="ctr"/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МБОУ «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Сычёвская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СОШ имени К.Ф.Лебединской»  Алтайского края</a:t>
            </a:r>
            <a:endParaRPr lang="ru-RU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5085" y="457200"/>
            <a:ext cx="76643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Кроссворд по окружающему миру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учащихся начальной школы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Управляющая кнопка: сведения 10">
            <a:hlinkClick r:id="" action="ppaction://hlinkshowjump?jump=lastslide" highlightClick="1"/>
          </p:cNvPr>
          <p:cNvSpPr/>
          <p:nvPr/>
        </p:nvSpPr>
        <p:spPr>
          <a:xfrm>
            <a:off x="785786" y="5572140"/>
            <a:ext cx="428628" cy="428628"/>
          </a:xfrm>
          <a:prstGeom prst="actionButtonInformation">
            <a:avLst/>
          </a:prstGeom>
          <a:solidFill>
            <a:schemeClr val="accent6">
              <a:lumMod val="75000"/>
            </a:schemeClr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541D0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Сочные съедобные плоды дерева или кустарника.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572264" y="4572008"/>
            <a:ext cx="1846817" cy="1707601"/>
            <a:chOff x="6677390" y="4403005"/>
            <a:chExt cx="1846817" cy="1707601"/>
          </a:xfrm>
        </p:grpSpPr>
        <p:pic>
          <p:nvPicPr>
            <p:cNvPr id="13" name="Рисунок 12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1928794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292893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2236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541D0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С виду он похож на зонтик, имеет шляпку и ножку.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572264" y="4572008"/>
            <a:ext cx="1846817" cy="1707601"/>
            <a:chOff x="6677390" y="4403005"/>
            <a:chExt cx="1846817" cy="1707601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1928794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292893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2236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541D0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Одно из времён года между летом и зимой.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572264" y="4572008"/>
            <a:ext cx="1846817" cy="1707601"/>
            <a:chOff x="6677390" y="4403005"/>
            <a:chExt cx="1846817" cy="1707601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1928794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292893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2236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541D0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Небольшое скопление воды на поверхности земли.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572264" y="4572008"/>
            <a:ext cx="1846817" cy="1707601"/>
            <a:chOff x="6677390" y="4403005"/>
            <a:chExt cx="1846817" cy="1707601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1928794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292893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2236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541D0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Природное явление, которое характеризуется скоплением капелек воды в воздухе.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572264" y="4572008"/>
            <a:ext cx="1846817" cy="1707601"/>
            <a:chOff x="6677390" y="4403005"/>
            <a:chExt cx="1846817" cy="1707601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1928794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292893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2236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541D0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6. Тонкий слой ледяных кристаллов.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6572264" y="4572008"/>
            <a:ext cx="1846817" cy="1707601"/>
            <a:chOff x="6677390" y="4403005"/>
            <a:chExt cx="1846817" cy="1707601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  <p:sp>
        <p:nvSpPr>
          <p:cNvPr id="16" name="TextBox 15"/>
          <p:cNvSpPr txBox="1"/>
          <p:nvPr/>
        </p:nvSpPr>
        <p:spPr>
          <a:xfrm>
            <a:off x="1928794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71736" y="292893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14678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962236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5729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35729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lvl="0"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Ф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К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lvl="0"/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Б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lvl="0"/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lvl="0"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Ж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М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Й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 algn="ctr"/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lvl="0"/>
                      <a:endParaRPr lang="ru-RU" sz="23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541D0C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541D0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8794" y="235743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71736" y="2928934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62236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57290" y="4786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7290" y="535782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76708" y="1369744"/>
            <a:ext cx="5367994" cy="73833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541D0C"/>
                  </a:solidFill>
                </a:ln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МОЛОДЕЦ!</a:t>
            </a:r>
            <a:endParaRPr lang="ru-RU" sz="7200" b="1" dirty="0">
              <a:ln w="28575">
                <a:solidFill>
                  <a:srgbClr val="541D0C"/>
                </a:solidFill>
              </a:ln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4" name="Умножение 13">
            <a:hlinkClick r:id="" action="ppaction://hlinkshowjump?jump=endshow"/>
          </p:cNvPr>
          <p:cNvSpPr/>
          <p:nvPr/>
        </p:nvSpPr>
        <p:spPr>
          <a:xfrm>
            <a:off x="4217112" y="5958826"/>
            <a:ext cx="857256" cy="571480"/>
          </a:xfrm>
          <a:prstGeom prst="mathMultiply">
            <a:avLst/>
          </a:prstGeom>
          <a:solidFill>
            <a:schemeClr val="accent6">
              <a:lumMod val="75000"/>
            </a:schemeClr>
          </a:solidFill>
          <a:ln>
            <a:solidFill>
              <a:srgbClr val="541D0C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572264" y="4572008"/>
            <a:ext cx="1846817" cy="1707601"/>
            <a:chOff x="6677390" y="4403005"/>
            <a:chExt cx="1846817" cy="1707601"/>
          </a:xfrm>
        </p:grpSpPr>
        <p:pic>
          <p:nvPicPr>
            <p:cNvPr id="16" name="Рисунок 15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3760448">
              <a:off x="7196633" y="4551795"/>
              <a:ext cx="1476364" cy="1178784"/>
            </a:xfrm>
            <a:prstGeom prst="rect">
              <a:avLst/>
            </a:prstGeom>
          </p:spPr>
        </p:pic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 rot="7534448">
              <a:off x="6528600" y="4783032"/>
              <a:ext cx="1476364" cy="1178784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0010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  <a:hlinkClick r:id="rId2"/>
              </a:rPr>
              <a:t>http://picsdesktop.net/autumn/1920x1440/PicsDesktop.net_132.jpg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осенний пейзаж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  <a:hlinkClick r:id="rId3"/>
              </a:rPr>
              <a:t>http://pixabay.com/static/uploads/photo/2013/07/12/16/01/maple-150741_640.png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листочек осенний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Кроссворд авторский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правляющая кнопка: в начало 2">
            <a:hlinkClick r:id="" action="ppaction://hlinkshowjump?jump=firstslide" highlightClick="1"/>
          </p:cNvPr>
          <p:cNvSpPr/>
          <p:nvPr/>
        </p:nvSpPr>
        <p:spPr>
          <a:xfrm>
            <a:off x="642910" y="5572140"/>
            <a:ext cx="428628" cy="428628"/>
          </a:xfrm>
          <a:prstGeom prst="actionButtonBeginning">
            <a:avLst/>
          </a:prstGeom>
          <a:solidFill>
            <a:schemeClr val="accent6">
              <a:lumMod val="75000"/>
            </a:schemeClr>
          </a:solidFill>
          <a:ln>
            <a:solidFill>
              <a:srgbClr val="541D0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310</Words>
  <PresentationFormat>Экран (4:3)</PresentationFormat>
  <Paragraphs>181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66</cp:revision>
  <dcterms:modified xsi:type="dcterms:W3CDTF">2015-03-20T06:21:53Z</dcterms:modified>
</cp:coreProperties>
</file>