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5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pixabay.com/static/uploads/photo/2013/07/13/12/47/autumn-160322_640.png" TargetMode="External"/><Relationship Id="rId2" Type="http://schemas.openxmlformats.org/officeDocument/2006/relationships/hyperlink" Target="http://images.bugaga.ru/posts/2009-05/1243089215_0_4d71_cfa3b095_xl.jpe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трелка вправо 5">
            <a:hlinkClick r:id="" action="ppaction://hlinkshowjump?jump=nextslide"/>
          </p:cNvPr>
          <p:cNvSpPr/>
          <p:nvPr/>
        </p:nvSpPr>
        <p:spPr>
          <a:xfrm>
            <a:off x="4217112" y="4929198"/>
            <a:ext cx="857256" cy="470570"/>
          </a:xfrm>
          <a:prstGeom prst="rightArrow">
            <a:avLst/>
          </a:prstGeom>
          <a:solidFill>
            <a:srgbClr val="92D050"/>
          </a:solidFill>
          <a:ln>
            <a:solidFill>
              <a:srgbClr val="0070C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39833" y="5854503"/>
            <a:ext cx="7664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Автор: 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Карышева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Е.Н., учитель начальных классов </a:t>
            </a:r>
          </a:p>
          <a:p>
            <a:pPr algn="ctr"/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МБОУ «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Сычёвская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СОШ имени К.Ф.Лебединской»  Алтайского края</a:t>
            </a:r>
            <a:endParaRPr lang="ru-RU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5085" y="457200"/>
            <a:ext cx="76643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Кроссворд по окружающему миру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учащихся начальной школы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857884" y="4071942"/>
            <a:ext cx="2180307" cy="1761536"/>
            <a:chOff x="6192388" y="4057734"/>
            <a:chExt cx="2180307" cy="1761536"/>
          </a:xfrm>
        </p:grpSpPr>
        <p:pic>
          <p:nvPicPr>
            <p:cNvPr id="9" name="Рисунок 8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9808454">
              <a:off x="7124927" y="4127381"/>
              <a:ext cx="1247768" cy="1691889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0" name="Рисунок 9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2522311">
              <a:off x="6192388" y="4057734"/>
              <a:ext cx="1247768" cy="1691889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TextBox 4"/>
          <p:cNvSpPr txBox="1"/>
          <p:nvPr/>
        </p:nvSpPr>
        <p:spPr>
          <a:xfrm>
            <a:off x="1428728" y="1976284"/>
            <a:ext cx="6234458" cy="245284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0070C0"/>
                  </a:solidFill>
                </a:ln>
                <a:solidFill>
                  <a:srgbClr val="92D050"/>
                </a:solidFill>
                <a:latin typeface="Comic Sans MS" pitchFamily="66" charset="0"/>
              </a:rPr>
              <a:t>Весенний</a:t>
            </a:r>
          </a:p>
          <a:p>
            <a:pPr algn="ctr"/>
            <a:r>
              <a:rPr lang="ru-RU" sz="7200" b="1" dirty="0" smtClean="0">
                <a:ln w="28575">
                  <a:solidFill>
                    <a:srgbClr val="0070C0"/>
                  </a:solidFill>
                </a:ln>
                <a:solidFill>
                  <a:srgbClr val="92D050"/>
                </a:solidFill>
                <a:latin typeface="Comic Sans MS" pitchFamily="66" charset="0"/>
              </a:rPr>
              <a:t>кроссворд</a:t>
            </a:r>
            <a:endParaRPr lang="ru-RU" sz="7200" b="1" dirty="0">
              <a:ln w="28575">
                <a:solidFill>
                  <a:srgbClr val="0070C0"/>
                </a:solidFill>
              </a:ln>
              <a:solidFill>
                <a:srgbClr val="92D050"/>
              </a:solidFill>
              <a:latin typeface="Comic Sans MS" pitchFamily="66" charset="0"/>
            </a:endParaRPr>
          </a:p>
        </p:txBody>
      </p:sp>
      <p:sp>
        <p:nvSpPr>
          <p:cNvPr id="12" name="Управляющая кнопка: сведения 11">
            <a:hlinkClick r:id="" action="ppaction://hlinkshowjump?jump=lastslide" highlightClick="1"/>
          </p:cNvPr>
          <p:cNvSpPr/>
          <p:nvPr/>
        </p:nvSpPr>
        <p:spPr>
          <a:xfrm>
            <a:off x="785786" y="5572140"/>
            <a:ext cx="428628" cy="428628"/>
          </a:xfrm>
          <a:prstGeom prst="actionButtonInformation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Небольшая полевая птичка с громким мелодичным пением.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21254" y="2428868"/>
          <a:ext cx="7700208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</a:tblGrid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14546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0224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85762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44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83419" y="5122686"/>
            <a:ext cx="1763712" cy="1395276"/>
            <a:chOff x="683419" y="5299662"/>
            <a:chExt cx="1763712" cy="1395276"/>
          </a:xfrm>
        </p:grpSpPr>
        <p:pic>
          <p:nvPicPr>
            <p:cNvPr id="11" name="Рисунок 10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9808454">
              <a:off x="1421178" y="5303815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Рисунок 11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2386175">
              <a:off x="683419" y="5299662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Растение, которое зацветает с первыми тёплыми лучами солнца.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21254" y="2428868"/>
          <a:ext cx="7700208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</a:tblGrid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14546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0224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85762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44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83419" y="5122686"/>
            <a:ext cx="1763712" cy="1395276"/>
            <a:chOff x="683419" y="5299662"/>
            <a:chExt cx="1763712" cy="1395276"/>
          </a:xfrm>
        </p:grpSpPr>
        <p:pic>
          <p:nvPicPr>
            <p:cNvPr id="12" name="Рисунок 11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9808454">
              <a:off x="1421178" y="5303815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386175">
              <a:off x="683419" y="5299662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Кусок льда, свисающий с ветки дерева.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21254" y="2428868"/>
          <a:ext cx="7700208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</a:tblGrid>
              <a:tr h="685805"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14546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0224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85762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44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83419" y="5122686"/>
            <a:ext cx="1763712" cy="1395276"/>
            <a:chOff x="683419" y="5299662"/>
            <a:chExt cx="1763712" cy="1395276"/>
          </a:xfrm>
        </p:grpSpPr>
        <p:pic>
          <p:nvPicPr>
            <p:cNvPr id="12" name="Рисунок 11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9808454">
              <a:off x="1421178" y="5303815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386175">
              <a:off x="683419" y="5299662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Цветущий весенний кустарник с приятным ароматом.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21254" y="2428868"/>
          <a:ext cx="7700208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</a:tblGrid>
              <a:tr h="685805"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14546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0224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85762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44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83419" y="5122686"/>
            <a:ext cx="1763712" cy="1395276"/>
            <a:chOff x="683419" y="5299662"/>
            <a:chExt cx="1763712" cy="1395276"/>
          </a:xfrm>
        </p:grpSpPr>
        <p:pic>
          <p:nvPicPr>
            <p:cNvPr id="12" name="Рисунок 11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9808454">
              <a:off x="1421178" y="5303815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386175">
              <a:off x="683419" y="5299662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Второй весенний месяц.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21254" y="2428868"/>
          <a:ext cx="7700208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</a:tblGrid>
              <a:tr h="685805"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3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14546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0224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85762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44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683419" y="5122686"/>
            <a:ext cx="1763712" cy="1395276"/>
            <a:chOff x="683419" y="5299662"/>
            <a:chExt cx="1763712" cy="1395276"/>
          </a:xfrm>
        </p:grpSpPr>
        <p:pic>
          <p:nvPicPr>
            <p:cNvPr id="12" name="Рисунок 11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9808454">
              <a:off x="1421178" y="5303815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Рисунок 12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386175">
              <a:off x="683419" y="5299662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множение 3">
            <a:hlinkClick r:id="" action="ppaction://hlinkshowjump?jump=endshow"/>
          </p:cNvPr>
          <p:cNvSpPr/>
          <p:nvPr/>
        </p:nvSpPr>
        <p:spPr>
          <a:xfrm>
            <a:off x="4217112" y="5958826"/>
            <a:ext cx="857256" cy="571480"/>
          </a:xfrm>
          <a:prstGeom prst="mathMultiply">
            <a:avLst/>
          </a:prstGeom>
          <a:solidFill>
            <a:srgbClr val="92D050"/>
          </a:solidFill>
          <a:ln>
            <a:solidFill>
              <a:srgbClr val="0070C0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21254" y="2428868"/>
          <a:ext cx="7700208" cy="3429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  <a:gridCol w="641684"/>
              </a:tblGrid>
              <a:tr h="685805"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85805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Д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85805"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8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214546" y="250030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320224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14546" y="385762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4572008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2372" y="524444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76708" y="1369744"/>
            <a:ext cx="5367994" cy="73833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0070C0"/>
                  </a:solidFill>
                </a:ln>
                <a:solidFill>
                  <a:srgbClr val="92D050"/>
                </a:solidFill>
                <a:latin typeface="Comic Sans MS" pitchFamily="66" charset="0"/>
              </a:rPr>
              <a:t>МОЛОДЕЦ!</a:t>
            </a:r>
            <a:endParaRPr lang="ru-RU" sz="7200" b="1" dirty="0">
              <a:ln w="28575">
                <a:solidFill>
                  <a:srgbClr val="0070C0"/>
                </a:solidFill>
              </a:ln>
              <a:solidFill>
                <a:srgbClr val="92D050"/>
              </a:solidFill>
              <a:latin typeface="Comic Sans MS" pitchFamily="66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83419" y="5122686"/>
            <a:ext cx="1763712" cy="1395276"/>
            <a:chOff x="683419" y="5299662"/>
            <a:chExt cx="1763712" cy="1395276"/>
          </a:xfrm>
        </p:grpSpPr>
        <p:pic>
          <p:nvPicPr>
            <p:cNvPr id="13" name="Рисунок 12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19808454">
              <a:off x="1421178" y="5303815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2386175">
              <a:off x="683419" y="5299662"/>
              <a:ext cx="1025953" cy="1391123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  <a:hlinkClick r:id="rId2"/>
              </a:rPr>
              <a:t>http://images.bugaga.ru/posts/2009-05/1243089215_0_4d71_cfa3b095_xl.jpeg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цветущая веточка  яблони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  <a:hlinkClick r:id="rId3"/>
              </a:rPr>
              <a:t>http://pixabay.com/static/uploads/photo/2013/07/13/12/47/autumn-160322_640.png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листочек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Кроссворд авторский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правляющая кнопка: в начало 2">
            <a:hlinkClick r:id="" action="ppaction://hlinkshowjump?jump=firstslide" highlightClick="1"/>
          </p:cNvPr>
          <p:cNvSpPr/>
          <p:nvPr/>
        </p:nvSpPr>
        <p:spPr>
          <a:xfrm>
            <a:off x="642910" y="5572140"/>
            <a:ext cx="428628" cy="428628"/>
          </a:xfrm>
          <a:prstGeom prst="actionButtonBeginning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298</Words>
  <PresentationFormat>Экран (4:3)</PresentationFormat>
  <Paragraphs>190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26</cp:revision>
  <dcterms:modified xsi:type="dcterms:W3CDTF">2015-03-20T06:20:01Z</dcterms:modified>
</cp:coreProperties>
</file>