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4" r:id="rId4"/>
    <p:sldId id="265" r:id="rId5"/>
    <p:sldId id="266" r:id="rId6"/>
    <p:sldId id="267" r:id="rId7"/>
    <p:sldId id="268" r:id="rId8"/>
    <p:sldId id="256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14A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3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news.dphotographer.co.uk/wp-content/uploads/2012/snowflake-vector-art-free-i15.gif" TargetMode="External"/><Relationship Id="rId2" Type="http://schemas.openxmlformats.org/officeDocument/2006/relationships/hyperlink" Target="http://www.activeclub.com.ua/modules/gallery/d/3071-3/02.jpg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28728" y="1976284"/>
            <a:ext cx="6234458" cy="2452848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algn="ctr"/>
            <a:r>
              <a:rPr lang="ru-RU" sz="7200" b="1" dirty="0" smtClean="0">
                <a:ln w="28575">
                  <a:solidFill>
                    <a:srgbClr val="1F14AC"/>
                  </a:solidFill>
                </a:ln>
                <a:solidFill>
                  <a:srgbClr val="00B0F0"/>
                </a:solidFill>
                <a:latin typeface="Comic Sans MS" pitchFamily="66" charset="0"/>
              </a:rPr>
              <a:t>Зимний</a:t>
            </a:r>
          </a:p>
          <a:p>
            <a:pPr algn="ctr"/>
            <a:r>
              <a:rPr lang="ru-RU" sz="7200" b="1" dirty="0" smtClean="0">
                <a:ln w="28575">
                  <a:solidFill>
                    <a:srgbClr val="1F14AC"/>
                  </a:solidFill>
                </a:ln>
                <a:solidFill>
                  <a:srgbClr val="00B0F0"/>
                </a:solidFill>
                <a:latin typeface="Comic Sans MS" pitchFamily="66" charset="0"/>
              </a:rPr>
              <a:t>кроссворд</a:t>
            </a:r>
            <a:endParaRPr lang="ru-RU" sz="7200" b="1" dirty="0">
              <a:ln w="28575">
                <a:solidFill>
                  <a:srgbClr val="1F14AC"/>
                </a:solidFill>
              </a:ln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6" name="Стрелка вправо 5">
            <a:hlinkClick r:id="" action="ppaction://hlinkshowjump?jump=nextslide"/>
          </p:cNvPr>
          <p:cNvSpPr/>
          <p:nvPr/>
        </p:nvSpPr>
        <p:spPr>
          <a:xfrm>
            <a:off x="4217112" y="4929198"/>
            <a:ext cx="857256" cy="470570"/>
          </a:xfrm>
          <a:prstGeom prst="rightArrow">
            <a:avLst/>
          </a:prstGeom>
          <a:solidFill>
            <a:srgbClr val="00B0F0"/>
          </a:solidFill>
          <a:ln>
            <a:solidFill>
              <a:srgbClr val="1F14AC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39833" y="5854503"/>
            <a:ext cx="76643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Автор: </a:t>
            </a:r>
            <a:r>
              <a:rPr lang="ru-RU" dirty="0" err="1" smtClean="0">
                <a:latin typeface="Arial" pitchFamily="34" charset="0"/>
                <a:ea typeface="Arial Unicode MS" pitchFamily="34" charset="-128"/>
                <a:cs typeface="Arial" pitchFamily="34" charset="0"/>
              </a:rPr>
              <a:t>Карышева</a:t>
            </a:r>
            <a:r>
              <a:rPr lang="ru-RU" dirty="0" smtClean="0">
                <a:latin typeface="Arial" pitchFamily="34" charset="0"/>
                <a:ea typeface="Arial Unicode MS" pitchFamily="34" charset="-128"/>
                <a:cs typeface="Arial" pitchFamily="34" charset="0"/>
              </a:rPr>
              <a:t> Е.Н., учитель начальных классов </a:t>
            </a:r>
          </a:p>
          <a:p>
            <a:pPr algn="ctr"/>
            <a:r>
              <a:rPr lang="ru-RU" dirty="0" smtClean="0">
                <a:latin typeface="Arial" pitchFamily="34" charset="0"/>
                <a:ea typeface="Arial Unicode MS" pitchFamily="34" charset="-128"/>
                <a:cs typeface="Arial" pitchFamily="34" charset="0"/>
              </a:rPr>
              <a:t>МБОУ «</a:t>
            </a:r>
            <a:r>
              <a:rPr lang="ru-RU" dirty="0" err="1" smtClean="0">
                <a:latin typeface="Arial" pitchFamily="34" charset="0"/>
                <a:ea typeface="Arial Unicode MS" pitchFamily="34" charset="-128"/>
                <a:cs typeface="Arial" pitchFamily="34" charset="0"/>
              </a:rPr>
              <a:t>Сычёвская</a:t>
            </a:r>
            <a:r>
              <a:rPr lang="ru-RU" dirty="0" smtClean="0">
                <a:latin typeface="Arial" pitchFamily="34" charset="0"/>
                <a:ea typeface="Arial Unicode MS" pitchFamily="34" charset="-128"/>
                <a:cs typeface="Arial" pitchFamily="34" charset="0"/>
              </a:rPr>
              <a:t> СОШ имени К.Ф.Лебединской»  Алтайского края</a:t>
            </a:r>
            <a:endParaRPr lang="ru-RU" dirty="0"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5085" y="457200"/>
            <a:ext cx="766433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Arial" pitchFamily="34" charset="0"/>
                <a:cs typeface="Arial" pitchFamily="34" charset="0"/>
              </a:rPr>
              <a:t>Кроссворд по окружающему миру</a:t>
            </a:r>
          </a:p>
          <a:p>
            <a:pPr algn="ctr"/>
            <a:r>
              <a:rPr lang="ru-RU" sz="2800" dirty="0" smtClean="0">
                <a:latin typeface="Arial" pitchFamily="34" charset="0"/>
                <a:cs typeface="Arial" pitchFamily="34" charset="0"/>
              </a:rPr>
              <a:t>для учащихся начальной школы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1.g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9454" y="4286256"/>
            <a:ext cx="1357322" cy="1357322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10" name="Рисунок 9" descr="1.g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8662" y="4357694"/>
            <a:ext cx="1357322" cy="1357322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11" name="Управляющая кнопка: сведения 10">
            <a:hlinkClick r:id="" action="ppaction://hlinkshowjump?jump=lastslide" highlightClick="1"/>
          </p:cNvPr>
          <p:cNvSpPr/>
          <p:nvPr/>
        </p:nvSpPr>
        <p:spPr>
          <a:xfrm>
            <a:off x="785786" y="5572140"/>
            <a:ext cx="428628" cy="428628"/>
          </a:xfrm>
          <a:prstGeom prst="actionButtonInformation">
            <a:avLst/>
          </a:prstGeom>
          <a:solidFill>
            <a:srgbClr val="00B0F0"/>
          </a:solidFill>
          <a:ln>
            <a:solidFill>
              <a:srgbClr val="1F14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ADE1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5694" y="214290"/>
            <a:ext cx="674255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1F14AC"/>
                </a:solidFill>
                <a:latin typeface="Arial" pitchFamily="34" charset="0"/>
                <a:cs typeface="Arial" pitchFamily="34" charset="0"/>
              </a:rPr>
              <a:t>Разгадай кроссворд и прочти слово </a:t>
            </a:r>
          </a:p>
          <a:p>
            <a:pPr algn="ctr"/>
            <a:r>
              <a:rPr lang="ru-RU" sz="2800" b="1" dirty="0" smtClean="0">
                <a:solidFill>
                  <a:srgbClr val="1F14AC"/>
                </a:solidFill>
                <a:latin typeface="Arial" pitchFamily="34" charset="0"/>
                <a:cs typeface="Arial" pitchFamily="34" charset="0"/>
              </a:rPr>
              <a:t>в цветных клеточках </a:t>
            </a:r>
            <a:endParaRPr lang="ru-RU" sz="2800" b="1" dirty="0">
              <a:solidFill>
                <a:srgbClr val="1F14A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158668"/>
            <a:ext cx="8286808" cy="107157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1. Сильный ветер со снегом.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>
            <a:hlinkClick r:id="" action="ppaction://hlinkshowjump?jump=nextslide"/>
          </p:cNvPr>
          <p:cNvSpPr/>
          <p:nvPr/>
        </p:nvSpPr>
        <p:spPr>
          <a:xfrm>
            <a:off x="3867764" y="6072206"/>
            <a:ext cx="1419236" cy="383764"/>
          </a:xfrm>
          <a:prstGeom prst="rect">
            <a:avLst/>
          </a:prstGeom>
          <a:solidFill>
            <a:schemeClr val="bg1"/>
          </a:solidFill>
          <a:ln>
            <a:solidFill>
              <a:srgbClr val="1F14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Ответ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13980" y="2428868"/>
          <a:ext cx="6321770" cy="34290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</a:tblGrid>
              <a:tr h="685805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3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5805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3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5805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3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5805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3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5805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3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500430" y="250030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1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5984" y="321468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2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00100" y="392906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3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00100" y="4572008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4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42372" y="527394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5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6790692" y="3286124"/>
            <a:ext cx="1895521" cy="2828327"/>
            <a:chOff x="6790692" y="3286124"/>
            <a:chExt cx="1895521" cy="2828327"/>
          </a:xfrm>
        </p:grpSpPr>
        <p:pic>
          <p:nvPicPr>
            <p:cNvPr id="11" name="Рисунок 10" descr="1.gif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0826231">
              <a:off x="7286644" y="3286124"/>
              <a:ext cx="1357322" cy="1357322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2" name="Рисунок 11" descr="1.gif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0185069">
              <a:off x="6790692" y="4504684"/>
              <a:ext cx="928694" cy="928694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3" name="Рисунок 12" descr="1.gif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529298">
              <a:off x="7608895" y="5037133"/>
              <a:ext cx="1077318" cy="1077318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ADE1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5694" y="214290"/>
            <a:ext cx="674255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1F14AC"/>
                </a:solidFill>
                <a:latin typeface="Arial" pitchFamily="34" charset="0"/>
                <a:cs typeface="Arial" pitchFamily="34" charset="0"/>
              </a:rPr>
              <a:t>Разгадай кроссворд и прочти слово </a:t>
            </a:r>
          </a:p>
          <a:p>
            <a:pPr algn="ctr"/>
            <a:r>
              <a:rPr lang="ru-RU" sz="2800" b="1" dirty="0" smtClean="0">
                <a:solidFill>
                  <a:srgbClr val="1F14AC"/>
                </a:solidFill>
                <a:latin typeface="Arial" pitchFamily="34" charset="0"/>
                <a:cs typeface="Arial" pitchFamily="34" charset="0"/>
              </a:rPr>
              <a:t>в цветных клеточках </a:t>
            </a:r>
            <a:endParaRPr lang="ru-RU" sz="2800" b="1" dirty="0">
              <a:solidFill>
                <a:srgbClr val="1F14A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158668"/>
            <a:ext cx="8286808" cy="107157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2. Зимнее плетение из волшебных нитей на стёклах.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>
            <a:hlinkClick r:id="" action="ppaction://hlinkshowjump?jump=nextslide"/>
          </p:cNvPr>
          <p:cNvSpPr/>
          <p:nvPr/>
        </p:nvSpPr>
        <p:spPr>
          <a:xfrm>
            <a:off x="3867764" y="6072206"/>
            <a:ext cx="1419236" cy="383764"/>
          </a:xfrm>
          <a:prstGeom prst="rect">
            <a:avLst/>
          </a:prstGeom>
          <a:solidFill>
            <a:schemeClr val="bg1"/>
          </a:solidFill>
          <a:ln>
            <a:solidFill>
              <a:srgbClr val="1F14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Ответ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13980" y="2428868"/>
          <a:ext cx="6321770" cy="34290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</a:tblGrid>
              <a:tr h="685805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М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Л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Ь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5805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3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5805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3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5805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3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5805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3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500430" y="250030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1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5984" y="321468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2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00100" y="392906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3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00100" y="4572008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4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42372" y="527394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5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6790692" y="3286124"/>
            <a:ext cx="1895521" cy="2828327"/>
            <a:chOff x="6790692" y="3286124"/>
            <a:chExt cx="1895521" cy="2828327"/>
          </a:xfrm>
        </p:grpSpPr>
        <p:pic>
          <p:nvPicPr>
            <p:cNvPr id="12" name="Рисунок 11" descr="1.gif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0826231">
              <a:off x="7286644" y="3286124"/>
              <a:ext cx="1357322" cy="1357322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3" name="Рисунок 12" descr="1.gif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0185069">
              <a:off x="6790692" y="4504684"/>
              <a:ext cx="928694" cy="928694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4" name="Рисунок 13" descr="1.gif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529298">
              <a:off x="7608895" y="5037133"/>
              <a:ext cx="1077318" cy="1077318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  <p:transition spd="med" advClick="0">
    <p:fade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ADE1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5694" y="214290"/>
            <a:ext cx="674255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1F14AC"/>
                </a:solidFill>
                <a:latin typeface="Arial" pitchFamily="34" charset="0"/>
                <a:cs typeface="Arial" pitchFamily="34" charset="0"/>
              </a:rPr>
              <a:t>Разгадай кроссворд и прочти слово </a:t>
            </a:r>
          </a:p>
          <a:p>
            <a:pPr algn="ctr"/>
            <a:r>
              <a:rPr lang="ru-RU" sz="2800" b="1" dirty="0" smtClean="0">
                <a:solidFill>
                  <a:srgbClr val="1F14AC"/>
                </a:solidFill>
                <a:latin typeface="Arial" pitchFamily="34" charset="0"/>
                <a:cs typeface="Arial" pitchFamily="34" charset="0"/>
              </a:rPr>
              <a:t>в цветных клеточках </a:t>
            </a:r>
            <a:endParaRPr lang="ru-RU" sz="2800" b="1" dirty="0">
              <a:solidFill>
                <a:srgbClr val="1F14A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158668"/>
            <a:ext cx="8286808" cy="107157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3. Второй зимний месяц.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>
            <a:hlinkClick r:id="" action="ppaction://hlinkshowjump?jump=nextslide"/>
          </p:cNvPr>
          <p:cNvSpPr/>
          <p:nvPr/>
        </p:nvSpPr>
        <p:spPr>
          <a:xfrm>
            <a:off x="3867764" y="6072206"/>
            <a:ext cx="1419236" cy="383764"/>
          </a:xfrm>
          <a:prstGeom prst="rect">
            <a:avLst/>
          </a:prstGeom>
          <a:solidFill>
            <a:schemeClr val="bg1"/>
          </a:solidFill>
          <a:ln>
            <a:solidFill>
              <a:srgbClr val="1F14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Ответ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13980" y="2428868"/>
          <a:ext cx="6321770" cy="34290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</a:tblGrid>
              <a:tr h="685805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М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Л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Ь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5805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У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З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5805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3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5805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3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5805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3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500430" y="250030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1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5984" y="321468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2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00100" y="392906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3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00100" y="4572008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4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42372" y="527394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5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6790692" y="3286124"/>
            <a:ext cx="1895521" cy="2828327"/>
            <a:chOff x="6790692" y="3286124"/>
            <a:chExt cx="1895521" cy="2828327"/>
          </a:xfrm>
        </p:grpSpPr>
        <p:pic>
          <p:nvPicPr>
            <p:cNvPr id="12" name="Рисунок 11" descr="1.gif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0826231">
              <a:off x="7286644" y="3286124"/>
              <a:ext cx="1357322" cy="1357322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3" name="Рисунок 12" descr="1.gif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0185069">
              <a:off x="6790692" y="4504684"/>
              <a:ext cx="928694" cy="928694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4" name="Рисунок 13" descr="1.gif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529298">
              <a:off x="7608895" y="5037133"/>
              <a:ext cx="1077318" cy="1077318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  <p:transition spd="med" advClick="0">
    <p:fade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ADE1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5694" y="214290"/>
            <a:ext cx="674255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1F14AC"/>
                </a:solidFill>
                <a:latin typeface="Arial" pitchFamily="34" charset="0"/>
                <a:cs typeface="Arial" pitchFamily="34" charset="0"/>
              </a:rPr>
              <a:t>Разгадай кроссворд и прочти слово </a:t>
            </a:r>
          </a:p>
          <a:p>
            <a:pPr algn="ctr"/>
            <a:r>
              <a:rPr lang="ru-RU" sz="2800" b="1" dirty="0" smtClean="0">
                <a:solidFill>
                  <a:srgbClr val="1F14AC"/>
                </a:solidFill>
                <a:latin typeface="Arial" pitchFamily="34" charset="0"/>
                <a:cs typeface="Arial" pitchFamily="34" charset="0"/>
              </a:rPr>
              <a:t>в цветных клеточках </a:t>
            </a:r>
            <a:endParaRPr lang="ru-RU" sz="2800" b="1" dirty="0">
              <a:solidFill>
                <a:srgbClr val="1F14A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158668"/>
            <a:ext cx="8286808" cy="107157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4. Снежная скульптура, создаваемая зимой детьми.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>
            <a:hlinkClick r:id="" action="ppaction://hlinkshowjump?jump=nextslide"/>
          </p:cNvPr>
          <p:cNvSpPr/>
          <p:nvPr/>
        </p:nvSpPr>
        <p:spPr>
          <a:xfrm>
            <a:off x="3867764" y="6072206"/>
            <a:ext cx="1419236" cy="383764"/>
          </a:xfrm>
          <a:prstGeom prst="rect">
            <a:avLst/>
          </a:prstGeom>
          <a:solidFill>
            <a:schemeClr val="bg1"/>
          </a:solidFill>
          <a:ln>
            <a:solidFill>
              <a:srgbClr val="1F14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Ответ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13980" y="2428868"/>
          <a:ext cx="6321770" cy="34290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</a:tblGrid>
              <a:tr h="685805"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М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Л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Ь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5805"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У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З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5805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Я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Н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Ь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5805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3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5805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3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500430" y="250030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1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5984" y="321468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2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00100" y="392906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3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00100" y="4572008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4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42372" y="527394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5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6790692" y="3286124"/>
            <a:ext cx="1895521" cy="2828327"/>
            <a:chOff x="6790692" y="3286124"/>
            <a:chExt cx="1895521" cy="2828327"/>
          </a:xfrm>
        </p:grpSpPr>
        <p:pic>
          <p:nvPicPr>
            <p:cNvPr id="12" name="Рисунок 11" descr="1.gif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0826231">
              <a:off x="7286644" y="3286124"/>
              <a:ext cx="1357322" cy="1357322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3" name="Рисунок 12" descr="1.gif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0185069">
              <a:off x="6790692" y="4504684"/>
              <a:ext cx="928694" cy="928694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4" name="Рисунок 13" descr="1.gif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529298">
              <a:off x="7608895" y="5037133"/>
              <a:ext cx="1077318" cy="1077318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  <p:transition spd="med" advClick="0">
    <p:fade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ADE1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5694" y="214290"/>
            <a:ext cx="674255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1F14AC"/>
                </a:solidFill>
                <a:latin typeface="Arial" pitchFamily="34" charset="0"/>
                <a:cs typeface="Arial" pitchFamily="34" charset="0"/>
              </a:rPr>
              <a:t>Разгадай кроссворд и прочти слово </a:t>
            </a:r>
          </a:p>
          <a:p>
            <a:pPr algn="ctr"/>
            <a:r>
              <a:rPr lang="ru-RU" sz="2800" b="1" dirty="0" smtClean="0">
                <a:solidFill>
                  <a:srgbClr val="1F14AC"/>
                </a:solidFill>
                <a:latin typeface="Arial" pitchFamily="34" charset="0"/>
                <a:cs typeface="Arial" pitchFamily="34" charset="0"/>
              </a:rPr>
              <a:t>в цветных клеточках </a:t>
            </a:r>
            <a:endParaRPr lang="ru-RU" sz="2800" b="1" dirty="0">
              <a:solidFill>
                <a:srgbClr val="1F14A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158668"/>
            <a:ext cx="8286808" cy="107157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5. Одно из времён года между осенью и весной.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>
            <a:hlinkClick r:id="" action="ppaction://hlinkshowjump?jump=nextslide"/>
          </p:cNvPr>
          <p:cNvSpPr/>
          <p:nvPr/>
        </p:nvSpPr>
        <p:spPr>
          <a:xfrm>
            <a:off x="3867764" y="6072206"/>
            <a:ext cx="1419236" cy="383764"/>
          </a:xfrm>
          <a:prstGeom prst="rect">
            <a:avLst/>
          </a:prstGeom>
          <a:solidFill>
            <a:schemeClr val="bg1"/>
          </a:solidFill>
          <a:ln>
            <a:solidFill>
              <a:srgbClr val="1F14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Ответ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13980" y="2428868"/>
          <a:ext cx="6321770" cy="34290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</a:tblGrid>
              <a:tr h="685805"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М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Л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Ь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5805"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У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З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5805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Я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Н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Ь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5805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Н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Г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К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5805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3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500430" y="250030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1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5984" y="321468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2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00100" y="392906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3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00100" y="4572008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4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42372" y="527394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5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6790692" y="3286124"/>
            <a:ext cx="1895521" cy="2828327"/>
            <a:chOff x="6790692" y="3286124"/>
            <a:chExt cx="1895521" cy="2828327"/>
          </a:xfrm>
        </p:grpSpPr>
        <p:pic>
          <p:nvPicPr>
            <p:cNvPr id="12" name="Рисунок 11" descr="1.gif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0826231">
              <a:off x="7286644" y="3286124"/>
              <a:ext cx="1357322" cy="1357322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3" name="Рисунок 12" descr="1.gif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0185069">
              <a:off x="6790692" y="4504684"/>
              <a:ext cx="928694" cy="928694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4" name="Рисунок 13" descr="1.gif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529298">
              <a:off x="7608895" y="5037133"/>
              <a:ext cx="1077318" cy="1077318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  <p:transition spd="med" advClick="0">
    <p:fade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ADE1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5694" y="214290"/>
            <a:ext cx="674255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1F14AC"/>
                </a:solidFill>
                <a:latin typeface="Arial" pitchFamily="34" charset="0"/>
                <a:cs typeface="Arial" pitchFamily="34" charset="0"/>
              </a:rPr>
              <a:t>Разгадай кроссворд и прочти слово </a:t>
            </a:r>
          </a:p>
          <a:p>
            <a:pPr algn="ctr"/>
            <a:r>
              <a:rPr lang="ru-RU" sz="2800" b="1" dirty="0" smtClean="0">
                <a:solidFill>
                  <a:srgbClr val="1F14AC"/>
                </a:solidFill>
                <a:latin typeface="Arial" pitchFamily="34" charset="0"/>
                <a:cs typeface="Arial" pitchFamily="34" charset="0"/>
              </a:rPr>
              <a:t>в цветных клеточках </a:t>
            </a:r>
            <a:endParaRPr lang="ru-RU" sz="2800" b="1" dirty="0">
              <a:solidFill>
                <a:srgbClr val="1F14A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158668"/>
            <a:ext cx="8286808" cy="107157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13980" y="2428868"/>
          <a:ext cx="6321770" cy="34290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</a:tblGrid>
              <a:tr h="685805"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М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Л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Ь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5805"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У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З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5805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Я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Н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Ь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5805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Н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Г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К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5805"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З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М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500430" y="250030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1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5984" y="321468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2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00100" y="392906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3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00100" y="4572008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4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42372" y="527394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5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Умножение 10">
            <a:hlinkClick r:id="" action="ppaction://hlinkshowjump?jump=endshow"/>
          </p:cNvPr>
          <p:cNvSpPr/>
          <p:nvPr/>
        </p:nvSpPr>
        <p:spPr>
          <a:xfrm>
            <a:off x="4217112" y="5958826"/>
            <a:ext cx="857256" cy="571480"/>
          </a:xfrm>
          <a:prstGeom prst="mathMultiply">
            <a:avLst/>
          </a:prstGeom>
          <a:solidFill>
            <a:srgbClr val="00B0F0"/>
          </a:solidFill>
          <a:ln>
            <a:solidFill>
              <a:srgbClr val="1F14AC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76708" y="1369744"/>
            <a:ext cx="5367994" cy="738336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algn="ctr"/>
            <a:r>
              <a:rPr lang="ru-RU" sz="7200" b="1" dirty="0" smtClean="0">
                <a:ln w="28575">
                  <a:solidFill>
                    <a:srgbClr val="1F14AC"/>
                  </a:solidFill>
                </a:ln>
                <a:solidFill>
                  <a:srgbClr val="00B0F0"/>
                </a:solidFill>
                <a:latin typeface="Comic Sans MS" pitchFamily="66" charset="0"/>
              </a:rPr>
              <a:t>МОЛОДЕЦ!</a:t>
            </a:r>
            <a:endParaRPr lang="ru-RU" sz="7200" b="1" dirty="0">
              <a:ln w="28575">
                <a:solidFill>
                  <a:srgbClr val="1F14AC"/>
                </a:solidFill>
              </a:ln>
              <a:solidFill>
                <a:srgbClr val="00B0F0"/>
              </a:solidFill>
              <a:latin typeface="Comic Sans MS" pitchFamily="66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6790692" y="3286124"/>
            <a:ext cx="1895521" cy="2828327"/>
            <a:chOff x="6790692" y="3286124"/>
            <a:chExt cx="1895521" cy="2828327"/>
          </a:xfrm>
        </p:grpSpPr>
        <p:pic>
          <p:nvPicPr>
            <p:cNvPr id="14" name="Рисунок 13" descr="1.gif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0826231">
              <a:off x="7286644" y="3286124"/>
              <a:ext cx="1357322" cy="1357322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5" name="Рисунок 14" descr="1.gif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20185069">
              <a:off x="6790692" y="4504684"/>
              <a:ext cx="928694" cy="928694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6" name="Рисунок 15" descr="1.gif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1529298">
              <a:off x="7608895" y="5037133"/>
              <a:ext cx="1077318" cy="1077318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  <p:transition spd="med" advClick="0">
    <p:fade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ADE1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785794"/>
            <a:ext cx="80010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itchFamily="34" charset="0"/>
                <a:cs typeface="Arial" pitchFamily="34" charset="0"/>
                <a:hlinkClick r:id="rId2"/>
              </a:rPr>
              <a:t>http://www.activeclub.com.ua/modules/gallery/d/3071-3/02.jpg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зимний пейзаж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  <a:hlinkClick r:id="rId3"/>
              </a:rPr>
              <a:t>http://news.dphotographer.co.uk/wp-content/uploads/2012/snowflake-vector-art-free-i15.gif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снежинка</a:t>
            </a:r>
          </a:p>
          <a:p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Кроссворд авторский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Управляющая кнопка: в начало 2">
            <a:hlinkClick r:id="" action="ppaction://hlinkshowjump?jump=firstslide" highlightClick="1"/>
          </p:cNvPr>
          <p:cNvSpPr/>
          <p:nvPr/>
        </p:nvSpPr>
        <p:spPr>
          <a:xfrm>
            <a:off x="642910" y="5572140"/>
            <a:ext cx="428628" cy="428628"/>
          </a:xfrm>
          <a:prstGeom prst="actionButtonBeginning">
            <a:avLst/>
          </a:prstGeom>
          <a:solidFill>
            <a:srgbClr val="00B0F0"/>
          </a:solidFill>
          <a:ln>
            <a:solidFill>
              <a:srgbClr val="1F14A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250</Words>
  <PresentationFormat>Экран (4:3)</PresentationFormat>
  <Paragraphs>147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Елена</cp:lastModifiedBy>
  <cp:revision>43</cp:revision>
  <dcterms:modified xsi:type="dcterms:W3CDTF">2015-03-20T06:20:52Z</dcterms:modified>
</cp:coreProperties>
</file>