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5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38731"/>
    <a:srgbClr val="1F14A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3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hulbilder.org/img/crafts-att/21712-bloem%201.jpg" TargetMode="External"/><Relationship Id="rId2" Type="http://schemas.openxmlformats.org/officeDocument/2006/relationships/hyperlink" Target="http://eslovnik.com/img/creative_design_summer_dreamland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28728" y="1976284"/>
            <a:ext cx="6234458" cy="2452848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138731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Летний</a:t>
            </a:r>
          </a:p>
          <a:p>
            <a:pPr algn="ctr"/>
            <a:r>
              <a:rPr lang="ru-RU" sz="7200" b="1" dirty="0" smtClean="0">
                <a:ln w="28575">
                  <a:solidFill>
                    <a:srgbClr val="138731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кроссворд</a:t>
            </a:r>
            <a:endParaRPr lang="ru-RU" sz="7200" b="1" dirty="0">
              <a:ln w="28575">
                <a:solidFill>
                  <a:srgbClr val="138731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2" name="Стрелка вправо 11">
            <a:hlinkClick r:id="" action="ppaction://hlinkshowjump?jump=nextslide"/>
          </p:cNvPr>
          <p:cNvSpPr/>
          <p:nvPr/>
        </p:nvSpPr>
        <p:spPr>
          <a:xfrm>
            <a:off x="4217112" y="4929198"/>
            <a:ext cx="857256" cy="470570"/>
          </a:xfrm>
          <a:prstGeom prst="rightArrow">
            <a:avLst/>
          </a:prstGeom>
          <a:solidFill>
            <a:srgbClr val="FFFF00"/>
          </a:solidFill>
          <a:ln>
            <a:solidFill>
              <a:srgbClr val="13873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39833" y="5854503"/>
            <a:ext cx="7664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Автор: 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Карышева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Е.Н., учитель начальных классов </a:t>
            </a:r>
          </a:p>
          <a:p>
            <a:pPr algn="ctr"/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МБОУ «</a:t>
            </a:r>
            <a:r>
              <a:rPr lang="ru-RU" dirty="0" err="1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Сычёвская</a:t>
            </a:r>
            <a:r>
              <a:rPr lang="ru-RU" dirty="0" smtClean="0">
                <a:latin typeface="Arial" pitchFamily="34" charset="0"/>
                <a:ea typeface="Arial Unicode MS" pitchFamily="34" charset="-128"/>
                <a:cs typeface="Arial" pitchFamily="34" charset="0"/>
              </a:rPr>
              <a:t> СОШ имени К.Ф.Лебединской»  Алтайского края</a:t>
            </a:r>
            <a:endParaRPr lang="ru-RU" dirty="0">
              <a:latin typeface="Arial" pitchFamily="34" charset="0"/>
              <a:ea typeface="Arial Unicode MS" pitchFamily="34" charset="-128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5085" y="457200"/>
            <a:ext cx="766433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Кроссворд по окружающему миру</a:t>
            </a:r>
          </a:p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>для учащихся начальной школы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2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9" name="Группа 18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20" name="Рисунок 19" descr="1.png"/>
            <p:cNvPicPr>
              <a:picLocks noChangeAspect="1"/>
            </p:cNvPicPr>
            <p:nvPr/>
          </p:nvPicPr>
          <p:blipFill>
            <a:blip r:embed="rId2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21" name="Рисунок 20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sp>
        <p:nvSpPr>
          <p:cNvPr id="15" name="Управляющая кнопка: сведения 14">
            <a:hlinkClick r:id="" action="ppaction://hlinkshowjump?jump=lastslide" highlightClick="1"/>
          </p:cNvPr>
          <p:cNvSpPr/>
          <p:nvPr/>
        </p:nvSpPr>
        <p:spPr>
          <a:xfrm>
            <a:off x="642910" y="642918"/>
            <a:ext cx="428628" cy="428628"/>
          </a:xfrm>
          <a:prstGeom prst="actionButtonInformation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Последний летний месяц.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20" name="Рисунок 19" descr="1.png"/>
            <p:cNvPicPr>
              <a:picLocks noChangeAspect="1"/>
            </p:cNvPicPr>
            <p:nvPr/>
          </p:nvPicPr>
          <p:blipFill>
            <a:blip r:embed="rId2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21" name="Рисунок 20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22" name="Группа 21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23" name="Рисунок 22" descr="1.png"/>
            <p:cNvPicPr>
              <a:picLocks noChangeAspect="1"/>
            </p:cNvPicPr>
            <p:nvPr/>
          </p:nvPicPr>
          <p:blipFill>
            <a:blip r:embed="rId2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24" name="Рисунок 2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Мелкие капельки влаги на растениях.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 Одно из времён года между весной и осенью.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 Сильный дождь.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Украшение, созданное природой, имеющее прекрасный аромат.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300" dirty="0"/>
                    </a:p>
                  </a:txBody>
                  <a:tcPr marL="115503" marR="115503" marT="57752" marB="57752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6. Насекомое, которое собирает цветочный нектар.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>
            <a:hlinkClick r:id="" action="ppaction://hlinkshowjump?jump=nextslide"/>
          </p:cNvPr>
          <p:cNvSpPr/>
          <p:nvPr/>
        </p:nvSpPr>
        <p:spPr>
          <a:xfrm>
            <a:off x="3867764" y="6072206"/>
            <a:ext cx="1419236" cy="383764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Ответ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4" name="Рисунок 13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5" name="Рисунок 14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6" name="Группа 15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8" name="Рисунок 17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158668"/>
            <a:ext cx="8286808" cy="1071570"/>
          </a:xfrm>
          <a:prstGeom prst="rect">
            <a:avLst/>
          </a:prstGeom>
          <a:solidFill>
            <a:schemeClr val="bg1"/>
          </a:solidFill>
          <a:ln>
            <a:solidFill>
              <a:srgbClr val="1387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76708" y="1369744"/>
            <a:ext cx="5367994" cy="738336"/>
          </a:xfrm>
          <a:prstGeom prst="rect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7200" b="1" dirty="0" smtClean="0">
                <a:ln w="28575">
                  <a:solidFill>
                    <a:srgbClr val="138731"/>
                  </a:solidFill>
                </a:ln>
                <a:solidFill>
                  <a:srgbClr val="FFFF00"/>
                </a:solidFill>
                <a:latin typeface="Comic Sans MS" pitchFamily="66" charset="0"/>
              </a:rPr>
              <a:t>МОЛОДЕЦ!</a:t>
            </a:r>
            <a:endParaRPr lang="ru-RU" sz="7200" b="1" dirty="0">
              <a:ln w="28575">
                <a:solidFill>
                  <a:srgbClr val="138731"/>
                </a:solidFill>
              </a:ln>
              <a:solidFill>
                <a:srgbClr val="FFFF00"/>
              </a:solidFill>
              <a:latin typeface="Comic Sans MS" pitchFamily="66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23688" y="2310884"/>
          <a:ext cx="5689593" cy="3643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  <a:gridCol w="632177"/>
              </a:tblGrid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Г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У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Р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С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О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И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Н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Ь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Ц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В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Т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endParaRPr lang="ru-RU" sz="280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07223"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П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Ч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smtClean="0">
                          <a:latin typeface="Arial" pitchFamily="34" charset="0"/>
                          <a:cs typeface="Arial" pitchFamily="34" charset="0"/>
                        </a:rPr>
                        <a:t>Е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Л</a:t>
                      </a:r>
                      <a:endParaRPr lang="ru-RU" sz="2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Arial" pitchFamily="34" charset="0"/>
                          <a:cs typeface="Arial" pitchFamily="34" charset="0"/>
                        </a:rPr>
                        <a:t>А</a:t>
                      </a:r>
                      <a:endParaRPr lang="ru-RU" sz="28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 marL="115503" marR="115503" marT="57752" marB="57752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85694" y="214290"/>
            <a:ext cx="674255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Разгадай кроссворд и прочти слово </a:t>
            </a:r>
          </a:p>
          <a:p>
            <a:pPr algn="ctr"/>
            <a:r>
              <a:rPr lang="ru-RU" sz="2800" b="1" dirty="0" smtClean="0">
                <a:solidFill>
                  <a:srgbClr val="138731"/>
                </a:solidFill>
                <a:latin typeface="Arial" pitchFamily="34" charset="0"/>
                <a:cs typeface="Arial" pitchFamily="34" charset="0"/>
              </a:rPr>
              <a:t>в цветных клеточках </a:t>
            </a:r>
            <a:endParaRPr lang="ru-RU" sz="2800" b="1" dirty="0">
              <a:solidFill>
                <a:srgbClr val="13873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38874" y="2342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44174" y="294368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3571876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3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42542" y="414338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4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42872" y="4784020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601232" y="5387322"/>
            <a:ext cx="3850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6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Умножение 12">
            <a:hlinkClick r:id="" action="ppaction://hlinkshowjump?jump=endshow"/>
          </p:cNvPr>
          <p:cNvSpPr/>
          <p:nvPr/>
        </p:nvSpPr>
        <p:spPr>
          <a:xfrm>
            <a:off x="4217112" y="5958826"/>
            <a:ext cx="857256" cy="571480"/>
          </a:xfrm>
          <a:prstGeom prst="mathMultiply">
            <a:avLst/>
          </a:prstGeom>
          <a:solidFill>
            <a:srgbClr val="FFFF00"/>
          </a:solidFill>
          <a:ln>
            <a:solidFill>
              <a:srgbClr val="138731"/>
            </a:solidFill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23992" y="4525462"/>
            <a:ext cx="1415935" cy="1652598"/>
            <a:chOff x="7000892" y="4429132"/>
            <a:chExt cx="1415935" cy="1652598"/>
          </a:xfrm>
        </p:grpSpPr>
        <p:pic>
          <p:nvPicPr>
            <p:cNvPr id="16" name="Рисунок 15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17" name="Рисунок 16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  <p:grpSp>
        <p:nvGrpSpPr>
          <p:cNvPr id="18" name="Группа 17"/>
          <p:cNvGrpSpPr/>
          <p:nvPr/>
        </p:nvGrpSpPr>
        <p:grpSpPr>
          <a:xfrm>
            <a:off x="7311536" y="4525462"/>
            <a:ext cx="1415935" cy="1652598"/>
            <a:chOff x="7000892" y="4429132"/>
            <a:chExt cx="1415935" cy="1652598"/>
          </a:xfrm>
        </p:grpSpPr>
        <p:pic>
          <p:nvPicPr>
            <p:cNvPr id="19" name="Рисунок 18" descr="1.png"/>
            <p:cNvPicPr>
              <a:picLocks noChangeAspect="1"/>
            </p:cNvPicPr>
            <p:nvPr/>
          </p:nvPicPr>
          <p:blipFill>
            <a:blip r:embed="rId3" cstate="print"/>
            <a:srcRect l="7367" t="9375" r="10307" b="12500"/>
            <a:stretch>
              <a:fillRect/>
            </a:stretch>
          </p:blipFill>
          <p:spPr>
            <a:xfrm>
              <a:off x="7000892" y="4429132"/>
              <a:ext cx="1226828" cy="1643074"/>
            </a:xfrm>
            <a:prstGeom prst="rect">
              <a:avLst/>
            </a:prstGeom>
          </p:spPr>
        </p:pic>
        <p:pic>
          <p:nvPicPr>
            <p:cNvPr id="20" name="Рисунок 19" descr="1.png"/>
            <p:cNvPicPr>
              <a:picLocks noChangeAspect="1"/>
            </p:cNvPicPr>
            <p:nvPr/>
          </p:nvPicPr>
          <p:blipFill>
            <a:blip r:embed="rId4" cstate="print"/>
            <a:srcRect l="7367" t="9375" r="10307" b="12500"/>
            <a:stretch>
              <a:fillRect/>
            </a:stretch>
          </p:blipFill>
          <p:spPr>
            <a:xfrm flipH="1">
              <a:off x="7500958" y="4929198"/>
              <a:ext cx="915869" cy="115253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>
    <p:fade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1ADE1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785794"/>
            <a:ext cx="8001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itchFamily="34" charset="0"/>
                <a:cs typeface="Arial" pitchFamily="34" charset="0"/>
                <a:hlinkClick r:id="rId2"/>
              </a:rPr>
              <a:t>http://eslovnik.com/img/creative_design_summer_dreamland.jpg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летний пейзаж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  <a:hlinkClick r:id="rId3"/>
              </a:rPr>
              <a:t>http://www.schulbilder.org/img/crafts-att/21712-bloem%201.jpg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цветок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Кроссворд авторский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Управляющая кнопка: в начало 2">
            <a:hlinkClick r:id="" action="ppaction://hlinkshowjump?jump=firstslide" highlightClick="1"/>
          </p:cNvPr>
          <p:cNvSpPr/>
          <p:nvPr/>
        </p:nvSpPr>
        <p:spPr>
          <a:xfrm>
            <a:off x="642910" y="5572140"/>
            <a:ext cx="428628" cy="428628"/>
          </a:xfrm>
          <a:prstGeom prst="actionButtonBeginning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299</Words>
  <PresentationFormat>Экран (4:3)</PresentationFormat>
  <Paragraphs>184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</cp:lastModifiedBy>
  <cp:revision>55</cp:revision>
  <dcterms:modified xsi:type="dcterms:W3CDTF">2015-03-20T06:16:52Z</dcterms:modified>
</cp:coreProperties>
</file>