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52"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9" r:id="rId24"/>
    <p:sldId id="278" r:id="rId25"/>
    <p:sldId id="280" r:id="rId26"/>
    <p:sldId id="282" r:id="rId27"/>
    <p:sldId id="283" r:id="rId28"/>
    <p:sldId id="284" r:id="rId29"/>
    <p:sldId id="285" r:id="rId30"/>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1" d="100"/>
          <a:sy n="111" d="100"/>
        </p:scale>
        <p:origin x="-1614" y="-7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6" name="Rounded Rectangle 15"/>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9"/>
          <p:cNvGrpSpPr>
            <a:grpSpLocks noChangeAspect="1"/>
          </p:cNvGrpSpPr>
          <p:nvPr/>
        </p:nvGrpSpPr>
        <p:grpSpPr bwMode="hidden">
          <a:xfrm>
            <a:off x="211665" y="5353963"/>
            <a:ext cx="8723376" cy="133158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ru-RU" smtClean="0"/>
              <a:t>Образец заголовка</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1176E1B7-0F21-4D3A-8650-1F41E9399047}" type="datetimeFigureOut">
              <a:rPr lang="ru-RU" smtClean="0"/>
              <a:pPr/>
              <a:t>03.02.2015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D231E0C3-7211-4794-9296-945BEC2D7CB6}"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1176E1B7-0F21-4D3A-8650-1F41E9399047}" type="datetimeFigureOut">
              <a:rPr lang="ru-RU" smtClean="0"/>
              <a:pPr/>
              <a:t>03.02.2015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D231E0C3-7211-4794-9296-945BEC2D7CB6}"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1" name="Rounded Rectangle 20"/>
          <p:cNvSpPr/>
          <p:nvPr/>
        </p:nvSpPr>
        <p:spPr bwMode="hidden">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1176E1B7-0F21-4D3A-8650-1F41E9399047}" type="datetimeFigureOut">
              <a:rPr lang="ru-RU" smtClean="0"/>
              <a:pPr/>
              <a:t>03.02.2015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D231E0C3-7211-4794-9296-945BEC2D7CB6}" type="slidenum">
              <a:rPr lang="ru-RU" smtClean="0"/>
              <a:pPr/>
              <a:t>‹#›</a:t>
            </a:fld>
            <a:endParaRPr lang="ru-RU"/>
          </a:p>
        </p:txBody>
      </p:sp>
      <p:grpSp>
        <p:nvGrpSpPr>
          <p:cNvPr id="15" name="Group 14"/>
          <p:cNvGrpSpPr>
            <a:grpSpLocks noChangeAspect="1"/>
          </p:cNvGrpSpPr>
          <p:nvPr/>
        </p:nvGrpSpPr>
        <p:grpSpPr bwMode="hidden">
          <a:xfrm>
            <a:off x="211665" y="714191"/>
            <a:ext cx="8723376" cy="133158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Vertical Title 1"/>
          <p:cNvSpPr>
            <a:spLocks noGrp="1"/>
          </p:cNvSpPr>
          <p:nvPr>
            <p:ph type="title" orient="vert"/>
          </p:nvPr>
        </p:nvSpPr>
        <p:spPr>
          <a:xfrm>
            <a:off x="6629400" y="1447800"/>
            <a:ext cx="2057400" cy="4487333"/>
          </a:xfrm>
        </p:spPr>
        <p:txBody>
          <a:bodyPr vert="eaVert" anchor="ctr"/>
          <a:lstStyle>
            <a:lvl1pPr algn="l">
              <a:defRPr>
                <a:solidFill>
                  <a:schemeClr val="tx2"/>
                </a:solidFill>
              </a:defRPr>
            </a:lvl1pP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1176E1B7-0F21-4D3A-8650-1F41E9399047}" type="datetimeFigureOut">
              <a:rPr lang="ru-RU" smtClean="0"/>
              <a:pPr/>
              <a:t>03.02.2015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D231E0C3-7211-4794-9296-945BEC2D7CB6}" type="slidenum">
              <a:rPr lang="ru-RU" smtClean="0"/>
              <a:pPr/>
              <a:t>‹#›</a:t>
            </a:fld>
            <a:endParaRPr lang="ru-RU"/>
          </a:p>
        </p:txBody>
      </p:sp>
      <p:sp>
        <p:nvSpPr>
          <p:cNvPr id="7" name="Title 6"/>
          <p:cNvSpPr>
            <a:spLocks noGrp="1"/>
          </p:cNvSpPr>
          <p:nvPr>
            <p:ph type="title"/>
          </p:nvPr>
        </p:nvSpPr>
        <p:spPr/>
        <p:txBody>
          <a:bodyPr/>
          <a:lstStyle/>
          <a:p>
            <a:r>
              <a:rPr lang="ru-RU" smtClean="0"/>
              <a:t>Образец заголовка</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14" name="Rounded Rectangle 13"/>
          <p:cNvSpPr/>
          <p:nvPr/>
        </p:nvSpPr>
        <p:spPr>
          <a:xfrm>
            <a:off x="228600" y="228600"/>
            <a:ext cx="8695944"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4"/>
          <p:cNvSpPr>
            <a:spLocks/>
          </p:cNvSpPr>
          <p:nvPr/>
        </p:nvSpPr>
        <p:spPr bwMode="hidden">
          <a:xfrm>
            <a:off x="6047438" y="4203592"/>
            <a:ext cx="287642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18"/>
          <p:cNvSpPr>
            <a:spLocks/>
          </p:cNvSpPr>
          <p:nvPr/>
        </p:nvSpPr>
        <p:spPr bwMode="hidden">
          <a:xfrm>
            <a:off x="2619320" y="4075290"/>
            <a:ext cx="5544515"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22"/>
          <p:cNvSpPr>
            <a:spLocks/>
          </p:cNvSpPr>
          <p:nvPr/>
        </p:nvSpPr>
        <p:spPr bwMode="hidden">
          <a:xfrm>
            <a:off x="2828728" y="4087562"/>
            <a:ext cx="546798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6"/>
          <p:cNvSpPr>
            <a:spLocks/>
          </p:cNvSpPr>
          <p:nvPr/>
        </p:nvSpPr>
        <p:spPr bwMode="hidden">
          <a:xfrm>
            <a:off x="5609489" y="4074174"/>
            <a:ext cx="3308000"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3" name="Freeform 10"/>
          <p:cNvSpPr>
            <a:spLocks/>
          </p:cNvSpPr>
          <p:nvPr/>
        </p:nvSpPr>
        <p:spPr bwMode="hidden">
          <a:xfrm>
            <a:off x="211665" y="4058555"/>
            <a:ext cx="8723376"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1176E1B7-0F21-4D3A-8650-1F41E9399047}" type="datetimeFigureOut">
              <a:rPr lang="ru-RU" smtClean="0"/>
              <a:pPr/>
              <a:t>03.02.2015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D231E0C3-7211-4794-9296-945BEC2D7CB6}"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5" name="Date Placeholder 4"/>
          <p:cNvSpPr>
            <a:spLocks noGrp="1"/>
          </p:cNvSpPr>
          <p:nvPr>
            <p:ph type="dt" sz="half" idx="10"/>
          </p:nvPr>
        </p:nvSpPr>
        <p:spPr/>
        <p:txBody>
          <a:bodyPr/>
          <a:lstStyle/>
          <a:p>
            <a:fld id="{1176E1B7-0F21-4D3A-8650-1F41E9399047}" type="datetimeFigureOut">
              <a:rPr lang="ru-RU" smtClean="0"/>
              <a:pPr/>
              <a:t>03.02.2015</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D231E0C3-7211-4794-9296-945BEC2D7CB6}" type="slidenum">
              <a:rPr lang="ru-RU" smtClean="0"/>
              <a:pPr/>
              <a:t>‹#›</a:t>
            </a:fld>
            <a:endParaRPr lang="ru-RU"/>
          </a:p>
        </p:txBody>
      </p:sp>
      <p:sp>
        <p:nvSpPr>
          <p:cNvPr id="9" name="Content Placeholder 8"/>
          <p:cNvSpPr>
            <a:spLocks noGrp="1"/>
          </p:cNvSpPr>
          <p:nvPr>
            <p:ph sz="quarter" idx="13"/>
          </p:nvPr>
        </p:nvSpPr>
        <p:spPr>
          <a:xfrm>
            <a:off x="676655" y="2679192"/>
            <a:ext cx="3822192" cy="34472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1176E1B7-0F21-4D3A-8650-1F41E9399047}" type="datetimeFigureOut">
              <a:rPr lang="ru-RU" smtClean="0"/>
              <a:pPr/>
              <a:t>03.02.2015</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D231E0C3-7211-4794-9296-945BEC2D7CB6}"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Date Placeholder 2"/>
          <p:cNvSpPr>
            <a:spLocks noGrp="1"/>
          </p:cNvSpPr>
          <p:nvPr>
            <p:ph type="dt" sz="half" idx="10"/>
          </p:nvPr>
        </p:nvSpPr>
        <p:spPr/>
        <p:txBody>
          <a:bodyPr/>
          <a:lstStyle/>
          <a:p>
            <a:fld id="{1176E1B7-0F21-4D3A-8650-1F41E9399047}" type="datetimeFigureOut">
              <a:rPr lang="ru-RU" smtClean="0"/>
              <a:pPr/>
              <a:t>03.02.2015</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D231E0C3-7211-4794-9296-945BEC2D7CB6}"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12" name="Rounded Rectangle 11"/>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a:grpSpLocks noChangeAspect="1"/>
          </p:cNvGrpSpPr>
          <p:nvPr/>
        </p:nvGrpSpPr>
        <p:grpSpPr bwMode="hidden">
          <a:xfrm>
            <a:off x="211665" y="714191"/>
            <a:ext cx="8723376" cy="1329874"/>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Date Placeholder 1"/>
          <p:cNvSpPr>
            <a:spLocks noGrp="1"/>
          </p:cNvSpPr>
          <p:nvPr>
            <p:ph type="dt" sz="half" idx="10"/>
          </p:nvPr>
        </p:nvSpPr>
        <p:spPr/>
        <p:txBody>
          <a:bodyPr/>
          <a:lstStyle/>
          <a:p>
            <a:fld id="{1176E1B7-0F21-4D3A-8650-1F41E9399047}" type="datetimeFigureOut">
              <a:rPr lang="ru-RU" smtClean="0"/>
              <a:pPr/>
              <a:t>03.02.2015</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D231E0C3-7211-4794-9296-945BEC2D7CB6}"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15" name="Rounded Rectangle 14"/>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1176E1B7-0F21-4D3A-8650-1F41E9399047}" type="datetimeFigureOut">
              <a:rPr lang="ru-RU" smtClean="0"/>
              <a:pPr/>
              <a:t>03.02.2015</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D231E0C3-7211-4794-9296-945BEC2D7CB6}" type="slidenum">
              <a:rPr lang="ru-RU" smtClean="0"/>
              <a:pPr/>
              <a:t>‹#›</a:t>
            </a:fld>
            <a:endParaRPr lang="ru-RU"/>
          </a:p>
        </p:txBody>
      </p:sp>
      <p:sp>
        <p:nvSpPr>
          <p:cNvPr id="4" name="Text Placeholder 3"/>
          <p:cNvSpPr>
            <a:spLocks noGrp="1"/>
          </p:cNvSpPr>
          <p:nvPr>
            <p:ph type="body" sz="half" idx="2"/>
          </p:nvPr>
        </p:nvSpPr>
        <p:spPr>
          <a:xfrm>
            <a:off x="914400" y="3581400"/>
            <a:ext cx="33528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grpSp>
        <p:nvGrpSpPr>
          <p:cNvPr id="2" name="Group 23"/>
          <p:cNvGrpSpPr>
            <a:grpSpLocks noChangeAspect="1"/>
          </p:cNvGrpSpPr>
          <p:nvPr/>
        </p:nvGrpSpPr>
        <p:grpSpPr bwMode="hidden">
          <a:xfrm>
            <a:off x="211665" y="714191"/>
            <a:ext cx="8723376" cy="133158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ru-RU" smtClean="0"/>
              <a:t>Образец заголовка</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5" name="Rounded Rectangle 14"/>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a:grpSpLocks noChangeAspect="1"/>
          </p:cNvGrpSpPr>
          <p:nvPr/>
        </p:nvGrpSpPr>
        <p:grpSpPr bwMode="hidden">
          <a:xfrm>
            <a:off x="211665" y="5353963"/>
            <a:ext cx="8723376" cy="133158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ru-RU" smtClean="0"/>
              <a:t>Образец заголовка</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1176E1B7-0F21-4D3A-8650-1F41E9399047}" type="datetimeFigureOut">
              <a:rPr lang="ru-RU" smtClean="0"/>
              <a:pPr/>
              <a:t>03.02.2015</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D231E0C3-7211-4794-9296-945BEC2D7CB6}" type="slidenum">
              <a:rPr lang="ru-RU" smtClean="0"/>
              <a:pPr/>
              <a:t>‹#›</a:t>
            </a:fld>
            <a:endParaRPr lang="ru-RU"/>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5944"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15"/>
          <p:cNvGrpSpPr>
            <a:grpSpLocks noChangeAspect="1"/>
          </p:cNvGrpSpPr>
          <p:nvPr/>
        </p:nvGrpSpPr>
        <p:grpSpPr bwMode="hidden">
          <a:xfrm>
            <a:off x="211665" y="1679429"/>
            <a:ext cx="8723376" cy="1329874"/>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Placeholder 1"/>
          <p:cNvSpPr>
            <a:spLocks noGrp="1"/>
          </p:cNvSpPr>
          <p:nvPr>
            <p:ph type="title"/>
          </p:nvPr>
        </p:nvSpPr>
        <p:spPr>
          <a:xfrm>
            <a:off x="457200" y="338328"/>
            <a:ext cx="8229600" cy="1252728"/>
          </a:xfrm>
          <a:prstGeom prst="rect">
            <a:avLst/>
          </a:prstGeom>
        </p:spPr>
        <p:txBody>
          <a:bodyPr vert="horz" lIns="91440" tIns="45720" rIns="91440" bIns="45720" rtlCol="0" anchor="ctr">
            <a:normAutofit/>
          </a:bodyPr>
          <a:lstStyle/>
          <a:p>
            <a:r>
              <a:rPr lang="ru-RU" smtClean="0"/>
              <a:t>Образец заголовка</a:t>
            </a:r>
            <a:endParaRPr lang="en-US" dirty="0"/>
          </a:p>
        </p:txBody>
      </p:sp>
      <p:sp>
        <p:nvSpPr>
          <p:cNvPr id="4" name="Date Placeholder 3"/>
          <p:cNvSpPr>
            <a:spLocks noGrp="1"/>
          </p:cNvSpPr>
          <p:nvPr>
            <p:ph type="dt" sz="half" idx="2"/>
          </p:nvPr>
        </p:nvSpPr>
        <p:spPr>
          <a:xfrm>
            <a:off x="5163672" y="6250164"/>
            <a:ext cx="3786690" cy="365125"/>
          </a:xfrm>
          <a:prstGeom prst="rect">
            <a:avLst/>
          </a:prstGeom>
        </p:spPr>
        <p:txBody>
          <a:bodyPr vert="horz" lIns="91440" tIns="45720" rIns="91440" bIns="45720" rtlCol="0" anchor="ctr"/>
          <a:lstStyle>
            <a:lvl1pPr algn="r">
              <a:defRPr sz="1000">
                <a:solidFill>
                  <a:schemeClr val="tx2"/>
                </a:solidFill>
              </a:defRPr>
            </a:lvl1pPr>
          </a:lstStyle>
          <a:p>
            <a:fld id="{1176E1B7-0F21-4D3A-8650-1F41E9399047}" type="datetimeFigureOut">
              <a:rPr lang="ru-RU" smtClean="0"/>
              <a:pPr/>
              <a:t>03.02.2015</a:t>
            </a:fld>
            <a:endParaRPr lang="ru-RU"/>
          </a:p>
        </p:txBody>
      </p:sp>
      <p:sp>
        <p:nvSpPr>
          <p:cNvPr id="5" name="Footer Placeholder 4"/>
          <p:cNvSpPr>
            <a:spLocks noGrp="1"/>
          </p:cNvSpPr>
          <p:nvPr>
            <p:ph type="ftr" sz="quarter" idx="3"/>
          </p:nvPr>
        </p:nvSpPr>
        <p:spPr>
          <a:xfrm>
            <a:off x="193638" y="6250164"/>
            <a:ext cx="3786691" cy="365125"/>
          </a:xfrm>
          <a:prstGeom prst="rect">
            <a:avLst/>
          </a:prstGeom>
        </p:spPr>
        <p:txBody>
          <a:bodyPr vert="horz" lIns="91440" tIns="45720" rIns="91440" bIns="45720" rtlCol="0" anchor="ctr"/>
          <a:lstStyle>
            <a:lvl1pPr algn="l">
              <a:defRPr sz="1000">
                <a:solidFill>
                  <a:schemeClr val="tx2"/>
                </a:solidFill>
              </a:defRPr>
            </a:lvl1pPr>
          </a:lstStyle>
          <a:p>
            <a:endParaRPr lang="ru-RU"/>
          </a:p>
        </p:txBody>
      </p:sp>
      <p:sp>
        <p:nvSpPr>
          <p:cNvPr id="6" name="Slide Number Placeholder 5"/>
          <p:cNvSpPr>
            <a:spLocks noGrp="1"/>
          </p:cNvSpPr>
          <p:nvPr>
            <p:ph type="sldNum" sz="quarter" idx="4"/>
          </p:nvPr>
        </p:nvSpPr>
        <p:spPr>
          <a:xfrm>
            <a:off x="3991088" y="6250163"/>
            <a:ext cx="1161826" cy="365125"/>
          </a:xfrm>
          <a:prstGeom prst="rect">
            <a:avLst/>
          </a:prstGeom>
        </p:spPr>
        <p:txBody>
          <a:bodyPr vert="horz" lIns="91440" tIns="45720" rIns="91440" bIns="45720" rtlCol="0" anchor="ctr"/>
          <a:lstStyle>
            <a:lvl1pPr algn="ctr">
              <a:defRPr sz="1000">
                <a:solidFill>
                  <a:schemeClr val="tx2"/>
                </a:solidFill>
              </a:defRPr>
            </a:lvl1pPr>
          </a:lstStyle>
          <a:p>
            <a:fld id="{D231E0C3-7211-4794-9296-945BEC2D7CB6}" type="slidenum">
              <a:rPr lang="ru-RU" smtClean="0"/>
              <a:pPr/>
              <a:t>‹#›</a:t>
            </a:fld>
            <a:endParaRPr lang="ru-RU"/>
          </a:p>
        </p:txBody>
      </p:sp>
      <p:sp>
        <p:nvSpPr>
          <p:cNvPr id="3" name="Text Placeholder 2"/>
          <p:cNvSpPr>
            <a:spLocks noGrp="1"/>
          </p:cNvSpPr>
          <p:nvPr>
            <p:ph type="body" idx="1"/>
          </p:nvPr>
        </p:nvSpPr>
        <p:spPr>
          <a:xfrm>
            <a:off x="872067" y="2675467"/>
            <a:ext cx="7408333" cy="3450696"/>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 bg1="lt1" tx1="dk1" bg2="lt2" tx2="dk2" accent1="accent1" accent2="accent2" accent3="accent3" accent4="accent4" accent5="accent5" accent6="accent6" hlink="hlink" folHlink="folHlink"/>
  <p:sldLayoutIdLst>
    <p:sldLayoutId id="2147483853" r:id="rId1"/>
    <p:sldLayoutId id="2147483854" r:id="rId2"/>
    <p:sldLayoutId id="2147483855" r:id="rId3"/>
    <p:sldLayoutId id="2147483856" r:id="rId4"/>
    <p:sldLayoutId id="2147483857" r:id="rId5"/>
    <p:sldLayoutId id="2147483858" r:id="rId6"/>
    <p:sldLayoutId id="2147483859" r:id="rId7"/>
    <p:sldLayoutId id="2147483860" r:id="rId8"/>
    <p:sldLayoutId id="2147483861" r:id="rId9"/>
    <p:sldLayoutId id="2147483862" r:id="rId10"/>
    <p:sldLayoutId id="2147483863" r:id="rId11"/>
  </p:sldLayoutIdLst>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2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2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2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827584" y="332656"/>
            <a:ext cx="7772400" cy="1470025"/>
          </a:xfrm>
        </p:spPr>
        <p:txBody>
          <a:bodyPr>
            <a:normAutofit/>
          </a:bodyPr>
          <a:lstStyle/>
          <a:p>
            <a:r>
              <a:rPr lang="ru-RU" sz="3200" dirty="0" smtClean="0">
                <a:solidFill>
                  <a:schemeClr val="bg1"/>
                </a:solidFill>
                <a:latin typeface="Times New Roman" pitchFamily="18" charset="0"/>
                <a:cs typeface="Times New Roman" pitchFamily="18" charset="0"/>
              </a:rPr>
              <a:t>КГУ «Средняя школа  №3 г. </a:t>
            </a:r>
            <a:r>
              <a:rPr lang="ru-RU" sz="3200" dirty="0" err="1" smtClean="0">
                <a:solidFill>
                  <a:schemeClr val="bg1"/>
                </a:solidFill>
                <a:latin typeface="Times New Roman" pitchFamily="18" charset="0"/>
                <a:cs typeface="Times New Roman" pitchFamily="18" charset="0"/>
              </a:rPr>
              <a:t>Тайынша</a:t>
            </a:r>
            <a:r>
              <a:rPr lang="ru-RU" sz="3200" dirty="0" smtClean="0">
                <a:solidFill>
                  <a:schemeClr val="bg1"/>
                </a:solidFill>
                <a:latin typeface="Times New Roman" pitchFamily="18" charset="0"/>
                <a:cs typeface="Times New Roman" pitchFamily="18" charset="0"/>
              </a:rPr>
              <a:t>»</a:t>
            </a:r>
            <a:br>
              <a:rPr lang="ru-RU" sz="3200" dirty="0" smtClean="0">
                <a:solidFill>
                  <a:schemeClr val="bg1"/>
                </a:solidFill>
                <a:latin typeface="Times New Roman" pitchFamily="18" charset="0"/>
                <a:cs typeface="Times New Roman" pitchFamily="18" charset="0"/>
              </a:rPr>
            </a:br>
            <a:r>
              <a:rPr lang="ru-RU" sz="3200" dirty="0" smtClean="0">
                <a:solidFill>
                  <a:schemeClr val="bg1"/>
                </a:solidFill>
                <a:latin typeface="Times New Roman" pitchFamily="18" charset="0"/>
                <a:cs typeface="Times New Roman" pitchFamily="18" charset="0"/>
              </a:rPr>
              <a:t>2014г.</a:t>
            </a:r>
            <a:endParaRPr lang="ru-RU" sz="3200" dirty="0">
              <a:solidFill>
                <a:schemeClr val="bg1"/>
              </a:solidFill>
              <a:latin typeface="Times New Roman" pitchFamily="18" charset="0"/>
              <a:cs typeface="Times New Roman" pitchFamily="18" charset="0"/>
            </a:endParaRPr>
          </a:p>
        </p:txBody>
      </p:sp>
      <p:sp>
        <p:nvSpPr>
          <p:cNvPr id="3" name="Подзаголовок 2"/>
          <p:cNvSpPr>
            <a:spLocks noGrp="1"/>
          </p:cNvSpPr>
          <p:nvPr>
            <p:ph type="subTitle" idx="1"/>
          </p:nvPr>
        </p:nvSpPr>
        <p:spPr>
          <a:xfrm>
            <a:off x="1331640" y="2060848"/>
            <a:ext cx="6400800" cy="2808312"/>
          </a:xfrm>
        </p:spPr>
        <p:txBody>
          <a:bodyPr>
            <a:noAutofit/>
          </a:bodyPr>
          <a:lstStyle/>
          <a:p>
            <a:r>
              <a:rPr lang="ru-RU" sz="2800" b="1" dirty="0" err="1" smtClean="0">
                <a:solidFill>
                  <a:srgbClr val="002060"/>
                </a:solidFill>
                <a:latin typeface="Times New Roman" pitchFamily="18" charset="0"/>
                <a:cs typeface="Times New Roman" pitchFamily="18" charset="0"/>
              </a:rPr>
              <a:t>Назаркина</a:t>
            </a:r>
            <a:r>
              <a:rPr lang="ru-RU" sz="2800" b="1" dirty="0" smtClean="0">
                <a:solidFill>
                  <a:srgbClr val="002060"/>
                </a:solidFill>
                <a:latin typeface="Times New Roman" pitchFamily="18" charset="0"/>
                <a:cs typeface="Times New Roman" pitchFamily="18" charset="0"/>
              </a:rPr>
              <a:t> Татьяна Владимировна</a:t>
            </a:r>
          </a:p>
          <a:p>
            <a:r>
              <a:rPr lang="ru-RU" sz="2800" b="1" dirty="0" smtClean="0">
                <a:solidFill>
                  <a:srgbClr val="002060"/>
                </a:solidFill>
                <a:latin typeface="Times New Roman" pitchFamily="18" charset="0"/>
                <a:cs typeface="Times New Roman" pitchFamily="18" charset="0"/>
              </a:rPr>
              <a:t>Учитель начальных классов</a:t>
            </a:r>
          </a:p>
          <a:p>
            <a:r>
              <a:rPr lang="ru-RU" sz="2800" b="1" dirty="0" smtClean="0">
                <a:solidFill>
                  <a:srgbClr val="002060"/>
                </a:solidFill>
                <a:latin typeface="Times New Roman" pitchFamily="18" charset="0"/>
                <a:cs typeface="Times New Roman" pitchFamily="18" charset="0"/>
              </a:rPr>
              <a:t>Стаж работы- 20 лет</a:t>
            </a:r>
          </a:p>
          <a:p>
            <a:r>
              <a:rPr lang="ru-RU" sz="2800" b="1" dirty="0" smtClean="0">
                <a:solidFill>
                  <a:srgbClr val="002060"/>
                </a:solidFill>
                <a:latin typeface="Times New Roman" pitchFamily="18" charset="0"/>
                <a:cs typeface="Times New Roman" pitchFamily="18" charset="0"/>
              </a:rPr>
              <a:t>Категория- первая</a:t>
            </a:r>
          </a:p>
          <a:p>
            <a:r>
              <a:rPr lang="ru-RU" sz="2800" b="1" dirty="0" smtClean="0">
                <a:solidFill>
                  <a:srgbClr val="002060"/>
                </a:solidFill>
                <a:latin typeface="Times New Roman" pitchFamily="18" charset="0"/>
                <a:cs typeface="Times New Roman" pitchFamily="18" charset="0"/>
              </a:rPr>
              <a:t>с 2011г.  руководитель РМО учителей начальных классов</a:t>
            </a:r>
          </a:p>
          <a:p>
            <a:endParaRPr lang="ru-RU" sz="2800" b="1" dirty="0">
              <a:solidFill>
                <a:srgbClr val="002060"/>
              </a:solidFill>
              <a:latin typeface="Times New Roman" pitchFamily="18" charset="0"/>
              <a:cs typeface="Times New Roman" pitchFamily="18" charset="0"/>
            </a:endParaRPr>
          </a:p>
        </p:txBody>
      </p:sp>
    </p:spTree>
    <p:extLst>
      <p:ext uri="{BB962C8B-B14F-4D97-AF65-F5344CB8AC3E}">
        <p14:creationId xmlns:p14="http://schemas.microsoft.com/office/powerpoint/2010/main" val="146311551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57200" y="476672"/>
            <a:ext cx="8229600" cy="5649491"/>
          </a:xfrm>
        </p:spPr>
        <p:txBody>
          <a:bodyPr>
            <a:normAutofit lnSpcReduction="10000"/>
          </a:bodyPr>
          <a:lstStyle/>
          <a:p>
            <a:pPr marL="0" indent="0" algn="ctr">
              <a:buNone/>
            </a:pPr>
            <a:r>
              <a:rPr lang="ru-RU" b="1" dirty="0">
                <a:solidFill>
                  <a:schemeClr val="bg1"/>
                </a:solidFill>
                <a:latin typeface="Times New Roman" pitchFamily="18" charset="0"/>
                <a:cs typeface="Times New Roman" pitchFamily="18" charset="0"/>
              </a:rPr>
              <a:t>Группы умений, на которые исследовательская и проектная деятельность оказывают наибольшее влияние: </a:t>
            </a:r>
            <a:endParaRPr lang="ru-RU" b="1" dirty="0" smtClean="0">
              <a:solidFill>
                <a:schemeClr val="bg1"/>
              </a:solidFill>
              <a:latin typeface="Times New Roman" pitchFamily="18" charset="0"/>
              <a:cs typeface="Times New Roman" pitchFamily="18" charset="0"/>
            </a:endParaRPr>
          </a:p>
          <a:p>
            <a:pPr marL="0" indent="0" algn="ctr">
              <a:buNone/>
            </a:pPr>
            <a:endParaRPr lang="ru-RU" b="1" dirty="0">
              <a:solidFill>
                <a:schemeClr val="bg1"/>
              </a:solidFill>
              <a:latin typeface="Times New Roman" pitchFamily="18" charset="0"/>
              <a:cs typeface="Times New Roman" pitchFamily="18" charset="0"/>
            </a:endParaRPr>
          </a:p>
          <a:p>
            <a:pPr marL="0" indent="0" algn="ctr">
              <a:buNone/>
            </a:pPr>
            <a:endParaRPr lang="ru-RU" b="1" dirty="0">
              <a:solidFill>
                <a:schemeClr val="bg1"/>
              </a:solidFill>
              <a:latin typeface="Times New Roman" pitchFamily="18" charset="0"/>
              <a:cs typeface="Times New Roman" pitchFamily="18" charset="0"/>
            </a:endParaRPr>
          </a:p>
          <a:p>
            <a:pPr lvl="0"/>
            <a:r>
              <a:rPr lang="ru-RU" sz="2800" dirty="0">
                <a:solidFill>
                  <a:srgbClr val="002060"/>
                </a:solidFill>
                <a:latin typeface="Times New Roman" pitchFamily="18" charset="0"/>
                <a:cs typeface="Times New Roman" pitchFamily="18" charset="0"/>
              </a:rPr>
              <a:t>Исследовательские; </a:t>
            </a:r>
          </a:p>
          <a:p>
            <a:pPr lvl="0"/>
            <a:r>
              <a:rPr lang="ru-RU" sz="2800" dirty="0" smtClean="0">
                <a:solidFill>
                  <a:srgbClr val="002060"/>
                </a:solidFill>
                <a:latin typeface="Times New Roman" pitchFamily="18" charset="0"/>
                <a:cs typeface="Times New Roman" pitchFamily="18" charset="0"/>
              </a:rPr>
              <a:t>Коммуникативные;</a:t>
            </a:r>
            <a:endParaRPr lang="ru-RU" sz="2800" dirty="0">
              <a:solidFill>
                <a:srgbClr val="002060"/>
              </a:solidFill>
              <a:latin typeface="Times New Roman" pitchFamily="18" charset="0"/>
              <a:cs typeface="Times New Roman" pitchFamily="18" charset="0"/>
            </a:endParaRPr>
          </a:p>
          <a:p>
            <a:pPr lvl="0"/>
            <a:r>
              <a:rPr lang="ru-RU" sz="2800" dirty="0">
                <a:solidFill>
                  <a:srgbClr val="002060"/>
                </a:solidFill>
                <a:latin typeface="Times New Roman" pitchFamily="18" charset="0"/>
                <a:cs typeface="Times New Roman" pitchFamily="18" charset="0"/>
              </a:rPr>
              <a:t>Оценочные; </a:t>
            </a:r>
          </a:p>
          <a:p>
            <a:pPr lvl="0"/>
            <a:r>
              <a:rPr lang="ru-RU" sz="2800" dirty="0">
                <a:solidFill>
                  <a:srgbClr val="002060"/>
                </a:solidFill>
                <a:latin typeface="Times New Roman" pitchFamily="18" charset="0"/>
                <a:cs typeface="Times New Roman" pitchFamily="18" charset="0"/>
              </a:rPr>
              <a:t>Информационные; </a:t>
            </a:r>
          </a:p>
          <a:p>
            <a:pPr lvl="0"/>
            <a:r>
              <a:rPr lang="ru-RU" sz="2800" dirty="0">
                <a:solidFill>
                  <a:srgbClr val="002060"/>
                </a:solidFill>
                <a:latin typeface="Times New Roman" pitchFamily="18" charset="0"/>
                <a:cs typeface="Times New Roman" pitchFamily="18" charset="0"/>
              </a:rPr>
              <a:t>Презентационные; </a:t>
            </a:r>
          </a:p>
          <a:p>
            <a:pPr lvl="0"/>
            <a:r>
              <a:rPr lang="ru-RU" sz="2800" dirty="0">
                <a:solidFill>
                  <a:srgbClr val="002060"/>
                </a:solidFill>
                <a:latin typeface="Times New Roman" pitchFamily="18" charset="0"/>
                <a:cs typeface="Times New Roman" pitchFamily="18" charset="0"/>
              </a:rPr>
              <a:t>Рефлексивные; </a:t>
            </a:r>
          </a:p>
          <a:p>
            <a:r>
              <a:rPr lang="ru-RU" sz="2800" dirty="0">
                <a:solidFill>
                  <a:srgbClr val="002060"/>
                </a:solidFill>
                <a:latin typeface="Times New Roman" pitchFamily="18" charset="0"/>
                <a:cs typeface="Times New Roman" pitchFamily="18" charset="0"/>
              </a:rPr>
              <a:t>Менеджерские.</a:t>
            </a:r>
          </a:p>
        </p:txBody>
      </p:sp>
    </p:spTree>
    <p:extLst>
      <p:ext uri="{BB962C8B-B14F-4D97-AF65-F5344CB8AC3E}">
        <p14:creationId xmlns:p14="http://schemas.microsoft.com/office/powerpoint/2010/main" val="5829096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normAutofit/>
          </a:bodyPr>
          <a:lstStyle/>
          <a:p>
            <a:pPr>
              <a:buClr>
                <a:srgbClr val="FFFF00"/>
              </a:buClr>
              <a:buFontTx/>
              <a:buChar char="•"/>
            </a:pPr>
            <a:r>
              <a:rPr lang="ru-RU" sz="2800" dirty="0">
                <a:solidFill>
                  <a:srgbClr val="002060"/>
                </a:solidFill>
                <a:latin typeface="Times New Roman" pitchFamily="18" charset="0"/>
                <a:cs typeface="Times New Roman" pitchFamily="18" charset="0"/>
              </a:rPr>
              <a:t>исследовательский;</a:t>
            </a:r>
          </a:p>
          <a:p>
            <a:pPr>
              <a:buClr>
                <a:srgbClr val="FFFF00"/>
              </a:buClr>
              <a:buFontTx/>
              <a:buChar char="•"/>
            </a:pPr>
            <a:r>
              <a:rPr lang="ru-RU" sz="2800" dirty="0">
                <a:solidFill>
                  <a:srgbClr val="002060"/>
                </a:solidFill>
                <a:latin typeface="Times New Roman" pitchFamily="18" charset="0"/>
                <a:cs typeface="Times New Roman" pitchFamily="18" charset="0"/>
              </a:rPr>
              <a:t>практико – ориентированный  (прикладной);</a:t>
            </a:r>
          </a:p>
          <a:p>
            <a:pPr>
              <a:buClr>
                <a:srgbClr val="FFFF00"/>
              </a:buClr>
              <a:buFontTx/>
              <a:buChar char="•"/>
            </a:pPr>
            <a:r>
              <a:rPr lang="ru-RU" sz="2800" dirty="0">
                <a:solidFill>
                  <a:srgbClr val="002060"/>
                </a:solidFill>
                <a:latin typeface="Times New Roman" pitchFamily="18" charset="0"/>
                <a:cs typeface="Times New Roman" pitchFamily="18" charset="0"/>
              </a:rPr>
              <a:t>информационный   (ознакомительно- ориентировочный); </a:t>
            </a:r>
          </a:p>
          <a:p>
            <a:pPr>
              <a:buClr>
                <a:srgbClr val="FFFF00"/>
              </a:buClr>
              <a:buFontTx/>
              <a:buChar char="•"/>
            </a:pPr>
            <a:r>
              <a:rPr lang="ru-RU" sz="2800" dirty="0">
                <a:solidFill>
                  <a:srgbClr val="002060"/>
                </a:solidFill>
                <a:latin typeface="Times New Roman" pitchFamily="18" charset="0"/>
                <a:cs typeface="Times New Roman" pitchFamily="18" charset="0"/>
              </a:rPr>
              <a:t>творческий;</a:t>
            </a:r>
          </a:p>
          <a:p>
            <a:pPr>
              <a:buClr>
                <a:srgbClr val="FFFF00"/>
              </a:buClr>
              <a:buFontTx/>
              <a:buChar char="•"/>
            </a:pPr>
            <a:r>
              <a:rPr lang="ru-RU" sz="2800" dirty="0">
                <a:solidFill>
                  <a:srgbClr val="002060"/>
                </a:solidFill>
                <a:latin typeface="Times New Roman" pitchFamily="18" charset="0"/>
                <a:cs typeface="Times New Roman" pitchFamily="18" charset="0"/>
              </a:rPr>
              <a:t> ролевой (игровой);</a:t>
            </a:r>
          </a:p>
          <a:p>
            <a:pPr marL="0" indent="0">
              <a:buNone/>
            </a:pPr>
            <a:endParaRPr lang="ru-RU" dirty="0"/>
          </a:p>
        </p:txBody>
      </p:sp>
      <p:sp>
        <p:nvSpPr>
          <p:cNvPr id="2" name="Заголовок 1"/>
          <p:cNvSpPr>
            <a:spLocks noGrp="1"/>
          </p:cNvSpPr>
          <p:nvPr>
            <p:ph type="title"/>
          </p:nvPr>
        </p:nvSpPr>
        <p:spPr>
          <a:xfrm>
            <a:off x="683568" y="548680"/>
            <a:ext cx="8229600" cy="998984"/>
          </a:xfrm>
        </p:spPr>
        <p:txBody>
          <a:bodyPr>
            <a:normAutofit fontScale="90000"/>
          </a:bodyPr>
          <a:lstStyle/>
          <a:p>
            <a:pPr eaLnBrk="0" hangingPunct="0"/>
            <a:r>
              <a:rPr lang="ru-RU" b="1" dirty="0" smtClean="0">
                <a:latin typeface="Times New Roman" pitchFamily="18" charset="0"/>
                <a:cs typeface="Times New Roman" pitchFamily="18" charset="0"/>
              </a:rPr>
              <a:t>Классификация проектов </a:t>
            </a:r>
            <a:br>
              <a:rPr lang="ru-RU" b="1" dirty="0" smtClean="0">
                <a:latin typeface="Times New Roman" pitchFamily="18" charset="0"/>
                <a:cs typeface="Times New Roman" pitchFamily="18" charset="0"/>
              </a:rPr>
            </a:br>
            <a:r>
              <a:rPr lang="ru-RU" b="1" dirty="0" smtClean="0">
                <a:latin typeface="Times New Roman" pitchFamily="18" charset="0"/>
                <a:cs typeface="Times New Roman" pitchFamily="18" charset="0"/>
              </a:rPr>
              <a:t>по доминирующей деятельности:</a:t>
            </a:r>
            <a:br>
              <a:rPr lang="ru-RU" b="1" dirty="0" smtClean="0">
                <a:latin typeface="Times New Roman" pitchFamily="18" charset="0"/>
                <a:cs typeface="Times New Roman" pitchFamily="18" charset="0"/>
              </a:rPr>
            </a:br>
            <a:endParaRPr lang="ru-RU" dirty="0">
              <a:latin typeface="Times New Roman" pitchFamily="18" charset="0"/>
              <a:cs typeface="Times New Roman" pitchFamily="18" charset="0"/>
            </a:endParaRPr>
          </a:p>
        </p:txBody>
      </p:sp>
    </p:spTree>
    <p:extLst>
      <p:ext uri="{BB962C8B-B14F-4D97-AF65-F5344CB8AC3E}">
        <p14:creationId xmlns:p14="http://schemas.microsoft.com/office/powerpoint/2010/main" val="10242408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normAutofit lnSpcReduction="10000"/>
          </a:bodyPr>
          <a:lstStyle/>
          <a:p>
            <a:pPr>
              <a:buClr>
                <a:srgbClr val="FFFF00"/>
              </a:buClr>
            </a:pPr>
            <a:r>
              <a:rPr lang="ru-RU" sz="2800" dirty="0" err="1" smtClean="0">
                <a:solidFill>
                  <a:srgbClr val="002060"/>
                </a:solidFill>
                <a:effectLst/>
                <a:latin typeface="Times New Roman" pitchFamily="18" charset="0"/>
                <a:cs typeface="Times New Roman" pitchFamily="18" charset="0"/>
              </a:rPr>
              <a:t>внутриклассные</a:t>
            </a:r>
            <a:r>
              <a:rPr lang="ru-RU" sz="2800" dirty="0" smtClean="0">
                <a:solidFill>
                  <a:srgbClr val="002060"/>
                </a:solidFill>
                <a:effectLst/>
                <a:latin typeface="Times New Roman" pitchFamily="18" charset="0"/>
                <a:cs typeface="Times New Roman" pitchFamily="18" charset="0"/>
              </a:rPr>
              <a:t>;</a:t>
            </a:r>
          </a:p>
          <a:p>
            <a:pPr>
              <a:buClr>
                <a:srgbClr val="FFFF00"/>
              </a:buClr>
            </a:pPr>
            <a:r>
              <a:rPr lang="ru-RU" sz="2800" dirty="0" err="1" smtClean="0">
                <a:solidFill>
                  <a:srgbClr val="002060"/>
                </a:solidFill>
                <a:effectLst/>
                <a:latin typeface="Times New Roman" pitchFamily="18" charset="0"/>
                <a:cs typeface="Times New Roman" pitchFamily="18" charset="0"/>
              </a:rPr>
              <a:t>межклассные</a:t>
            </a:r>
            <a:r>
              <a:rPr lang="ru-RU" sz="2800" dirty="0" smtClean="0">
                <a:solidFill>
                  <a:srgbClr val="002060"/>
                </a:solidFill>
                <a:effectLst/>
                <a:latin typeface="Times New Roman" pitchFamily="18" charset="0"/>
                <a:cs typeface="Times New Roman" pitchFamily="18" charset="0"/>
              </a:rPr>
              <a:t>;</a:t>
            </a:r>
          </a:p>
          <a:p>
            <a:pPr>
              <a:buClr>
                <a:srgbClr val="FFFF00"/>
              </a:buClr>
            </a:pPr>
            <a:r>
              <a:rPr lang="ru-RU" sz="2800" dirty="0" err="1" smtClean="0">
                <a:solidFill>
                  <a:srgbClr val="002060"/>
                </a:solidFill>
                <a:effectLst/>
                <a:latin typeface="Times New Roman" pitchFamily="18" charset="0"/>
                <a:cs typeface="Times New Roman" pitchFamily="18" charset="0"/>
              </a:rPr>
              <a:t>внутришкольные</a:t>
            </a:r>
            <a:r>
              <a:rPr lang="ru-RU" sz="2800" dirty="0" smtClean="0">
                <a:solidFill>
                  <a:srgbClr val="002060"/>
                </a:solidFill>
                <a:effectLst/>
                <a:latin typeface="Times New Roman" pitchFamily="18" charset="0"/>
                <a:cs typeface="Times New Roman" pitchFamily="18" charset="0"/>
              </a:rPr>
              <a:t>;</a:t>
            </a:r>
          </a:p>
          <a:p>
            <a:pPr>
              <a:buClr>
                <a:srgbClr val="FFFF00"/>
              </a:buClr>
            </a:pPr>
            <a:r>
              <a:rPr lang="ru-RU" sz="2800" dirty="0" smtClean="0">
                <a:solidFill>
                  <a:srgbClr val="002060"/>
                </a:solidFill>
                <a:effectLst/>
                <a:latin typeface="Times New Roman" pitchFamily="18" charset="0"/>
                <a:cs typeface="Times New Roman" pitchFamily="18" charset="0"/>
              </a:rPr>
              <a:t>межшкольные; </a:t>
            </a:r>
          </a:p>
          <a:p>
            <a:pPr>
              <a:buClr>
                <a:srgbClr val="FFFF00"/>
              </a:buClr>
            </a:pPr>
            <a:r>
              <a:rPr lang="ru-RU" sz="2800" dirty="0" smtClean="0">
                <a:solidFill>
                  <a:srgbClr val="002060"/>
                </a:solidFill>
                <a:effectLst/>
                <a:latin typeface="Times New Roman" pitchFamily="18" charset="0"/>
                <a:cs typeface="Times New Roman" pitchFamily="18" charset="0"/>
              </a:rPr>
              <a:t>городские;</a:t>
            </a:r>
          </a:p>
          <a:p>
            <a:pPr>
              <a:buClr>
                <a:srgbClr val="FFFF00"/>
              </a:buClr>
            </a:pPr>
            <a:r>
              <a:rPr lang="ru-RU" sz="2800" dirty="0" smtClean="0">
                <a:solidFill>
                  <a:srgbClr val="002060"/>
                </a:solidFill>
                <a:effectLst/>
                <a:latin typeface="Times New Roman" pitchFamily="18" charset="0"/>
                <a:cs typeface="Times New Roman" pitchFamily="18" charset="0"/>
              </a:rPr>
              <a:t>региональные;</a:t>
            </a:r>
          </a:p>
          <a:p>
            <a:pPr>
              <a:buClr>
                <a:srgbClr val="FFFF00"/>
              </a:buClr>
            </a:pPr>
            <a:r>
              <a:rPr lang="ru-RU" sz="2800" dirty="0" smtClean="0">
                <a:solidFill>
                  <a:srgbClr val="002060"/>
                </a:solidFill>
                <a:effectLst/>
                <a:latin typeface="Times New Roman" pitchFamily="18" charset="0"/>
                <a:cs typeface="Times New Roman" pitchFamily="18" charset="0"/>
              </a:rPr>
              <a:t>межрегиональные.</a:t>
            </a:r>
          </a:p>
          <a:p>
            <a:endParaRPr lang="ru-RU" dirty="0" smtClean="0"/>
          </a:p>
          <a:p>
            <a:pPr marL="0" indent="0">
              <a:buNone/>
            </a:pPr>
            <a:endParaRPr lang="ru-RU" dirty="0"/>
          </a:p>
        </p:txBody>
      </p:sp>
      <p:sp>
        <p:nvSpPr>
          <p:cNvPr id="2" name="Заголовок 1"/>
          <p:cNvSpPr>
            <a:spLocks noGrp="1"/>
          </p:cNvSpPr>
          <p:nvPr>
            <p:ph type="title"/>
          </p:nvPr>
        </p:nvSpPr>
        <p:spPr/>
        <p:txBody>
          <a:bodyPr>
            <a:noAutofit/>
          </a:bodyPr>
          <a:lstStyle/>
          <a:p>
            <a:r>
              <a:rPr lang="ru-RU" sz="3600" b="1" dirty="0" smtClean="0">
                <a:latin typeface="Times New Roman" pitchFamily="18" charset="0"/>
                <a:cs typeface="Times New Roman" pitchFamily="18" charset="0"/>
              </a:rPr>
              <a:t>Классификация проектов</a:t>
            </a:r>
            <a:br>
              <a:rPr lang="ru-RU" sz="3600" b="1" dirty="0" smtClean="0">
                <a:latin typeface="Times New Roman" pitchFamily="18" charset="0"/>
                <a:cs typeface="Times New Roman" pitchFamily="18" charset="0"/>
              </a:rPr>
            </a:br>
            <a:r>
              <a:rPr lang="ru-RU" sz="3600" b="1" dirty="0" smtClean="0">
                <a:latin typeface="Times New Roman" pitchFamily="18" charset="0"/>
                <a:cs typeface="Times New Roman" pitchFamily="18" charset="0"/>
              </a:rPr>
              <a:t> по характеру контактов </a:t>
            </a:r>
            <a:br>
              <a:rPr lang="ru-RU" sz="3600" b="1" dirty="0" smtClean="0">
                <a:latin typeface="Times New Roman" pitchFamily="18" charset="0"/>
                <a:cs typeface="Times New Roman" pitchFamily="18" charset="0"/>
              </a:rPr>
            </a:br>
            <a:r>
              <a:rPr lang="ru-RU" sz="3600" b="1" dirty="0" smtClean="0">
                <a:latin typeface="Times New Roman" pitchFamily="18" charset="0"/>
                <a:cs typeface="Times New Roman" pitchFamily="18" charset="0"/>
              </a:rPr>
              <a:t>между участниками:</a:t>
            </a:r>
            <a:endParaRPr lang="ru-RU" sz="3600" b="1" dirty="0">
              <a:latin typeface="Times New Roman" pitchFamily="18" charset="0"/>
              <a:cs typeface="Times New Roman" pitchFamily="18" charset="0"/>
            </a:endParaRPr>
          </a:p>
        </p:txBody>
      </p:sp>
    </p:spTree>
    <p:extLst>
      <p:ext uri="{BB962C8B-B14F-4D97-AF65-F5344CB8AC3E}">
        <p14:creationId xmlns:p14="http://schemas.microsoft.com/office/powerpoint/2010/main" val="21684968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lstStyle/>
          <a:p>
            <a:pPr>
              <a:lnSpc>
                <a:spcPct val="110000"/>
              </a:lnSpc>
              <a:buClr>
                <a:srgbClr val="FFFF00"/>
              </a:buClr>
            </a:pPr>
            <a:r>
              <a:rPr lang="ru-RU" sz="2800" dirty="0" smtClean="0">
                <a:solidFill>
                  <a:srgbClr val="002060"/>
                </a:solidFill>
                <a:effectLst/>
                <a:latin typeface="Times New Roman" pitchFamily="18" charset="0"/>
                <a:cs typeface="Times New Roman" pitchFamily="18" charset="0"/>
              </a:rPr>
              <a:t>мини –проект – 1 - 2  урока;</a:t>
            </a:r>
          </a:p>
          <a:p>
            <a:pPr>
              <a:lnSpc>
                <a:spcPct val="110000"/>
              </a:lnSpc>
              <a:buClr>
                <a:srgbClr val="FFFF00"/>
              </a:buClr>
            </a:pPr>
            <a:r>
              <a:rPr lang="ru-RU" sz="2800" dirty="0" smtClean="0">
                <a:solidFill>
                  <a:srgbClr val="002060"/>
                </a:solidFill>
                <a:effectLst/>
                <a:latin typeface="Times New Roman" pitchFamily="18" charset="0"/>
                <a:cs typeface="Times New Roman" pitchFamily="18" charset="0"/>
              </a:rPr>
              <a:t>краткосрочный – от 3 до  6 уроков;</a:t>
            </a:r>
          </a:p>
          <a:p>
            <a:pPr>
              <a:lnSpc>
                <a:spcPct val="110000"/>
              </a:lnSpc>
              <a:buClr>
                <a:srgbClr val="FFFF00"/>
              </a:buClr>
            </a:pPr>
            <a:r>
              <a:rPr lang="ru-RU" sz="2800" dirty="0" smtClean="0">
                <a:solidFill>
                  <a:srgbClr val="002060"/>
                </a:solidFill>
                <a:effectLst/>
                <a:latin typeface="Times New Roman" pitchFamily="18" charset="0"/>
                <a:cs typeface="Times New Roman" pitchFamily="18" charset="0"/>
              </a:rPr>
              <a:t>среднесрочный – от 2 недель до  2 месяцев;</a:t>
            </a:r>
          </a:p>
          <a:p>
            <a:pPr>
              <a:lnSpc>
                <a:spcPct val="110000"/>
              </a:lnSpc>
              <a:buClr>
                <a:srgbClr val="FFFF00"/>
              </a:buClr>
            </a:pPr>
            <a:r>
              <a:rPr lang="ru-RU" sz="2800" dirty="0" smtClean="0">
                <a:solidFill>
                  <a:srgbClr val="002060"/>
                </a:solidFill>
                <a:effectLst/>
                <a:latin typeface="Times New Roman" pitchFamily="18" charset="0"/>
                <a:cs typeface="Times New Roman" pitchFamily="18" charset="0"/>
              </a:rPr>
              <a:t>долгосрочный  -  от одной четверти и более; </a:t>
            </a:r>
          </a:p>
          <a:p>
            <a:pPr>
              <a:lnSpc>
                <a:spcPct val="110000"/>
              </a:lnSpc>
              <a:buClr>
                <a:srgbClr val="FFFF00"/>
              </a:buClr>
            </a:pPr>
            <a:r>
              <a:rPr lang="ru-RU" sz="2800" dirty="0" smtClean="0">
                <a:solidFill>
                  <a:srgbClr val="002060"/>
                </a:solidFill>
                <a:effectLst/>
                <a:latin typeface="Times New Roman" pitchFamily="18" charset="0"/>
                <a:cs typeface="Times New Roman" pitchFamily="18" charset="0"/>
              </a:rPr>
              <a:t>годичный –  весь учебный год.</a:t>
            </a:r>
          </a:p>
          <a:p>
            <a:pPr marL="0" indent="0">
              <a:buNone/>
            </a:pPr>
            <a:endParaRPr lang="ru-RU" dirty="0"/>
          </a:p>
        </p:txBody>
      </p:sp>
      <p:sp>
        <p:nvSpPr>
          <p:cNvPr id="2" name="Заголовок 1"/>
          <p:cNvSpPr>
            <a:spLocks noGrp="1"/>
          </p:cNvSpPr>
          <p:nvPr>
            <p:ph type="title"/>
          </p:nvPr>
        </p:nvSpPr>
        <p:spPr/>
        <p:txBody>
          <a:bodyPr>
            <a:normAutofit fontScale="90000"/>
          </a:bodyPr>
          <a:lstStyle/>
          <a:p>
            <a:r>
              <a:rPr lang="ru-RU" b="1" dirty="0" smtClean="0">
                <a:latin typeface="Times New Roman" pitchFamily="18" charset="0"/>
                <a:cs typeface="Times New Roman" pitchFamily="18" charset="0"/>
              </a:rPr>
              <a:t>Классификация проектов по продолжительности:</a:t>
            </a:r>
            <a:endParaRPr lang="ru-RU" b="1" dirty="0">
              <a:latin typeface="Times New Roman" pitchFamily="18" charset="0"/>
              <a:cs typeface="Times New Roman" pitchFamily="18" charset="0"/>
            </a:endParaRPr>
          </a:p>
        </p:txBody>
      </p:sp>
    </p:spTree>
    <p:extLst>
      <p:ext uri="{BB962C8B-B14F-4D97-AF65-F5344CB8AC3E}">
        <p14:creationId xmlns:p14="http://schemas.microsoft.com/office/powerpoint/2010/main" val="2476042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normAutofit/>
          </a:bodyPr>
          <a:lstStyle/>
          <a:p>
            <a:pPr marL="0" indent="0">
              <a:lnSpc>
                <a:spcPct val="90000"/>
              </a:lnSpc>
              <a:buClr>
                <a:srgbClr val="FFFF00"/>
              </a:buClr>
            </a:pPr>
            <a:r>
              <a:rPr lang="ru-RU" sz="2800" dirty="0" smtClean="0">
                <a:solidFill>
                  <a:srgbClr val="002060"/>
                </a:solidFill>
                <a:effectLst/>
                <a:latin typeface="Times New Roman" pitchFamily="18" charset="0"/>
                <a:cs typeface="Times New Roman" pitchFamily="18" charset="0"/>
              </a:rPr>
              <a:t>индивидуальный проект; </a:t>
            </a:r>
          </a:p>
          <a:p>
            <a:pPr marL="0" indent="0">
              <a:lnSpc>
                <a:spcPct val="90000"/>
              </a:lnSpc>
              <a:buClr>
                <a:srgbClr val="FFFF00"/>
              </a:buClr>
            </a:pPr>
            <a:endParaRPr lang="ru-RU" sz="2800" dirty="0" smtClean="0">
              <a:solidFill>
                <a:srgbClr val="002060"/>
              </a:solidFill>
              <a:effectLst/>
              <a:latin typeface="Times New Roman" pitchFamily="18" charset="0"/>
              <a:cs typeface="Times New Roman" pitchFamily="18" charset="0"/>
            </a:endParaRPr>
          </a:p>
          <a:p>
            <a:pPr marL="0" indent="0">
              <a:lnSpc>
                <a:spcPct val="90000"/>
              </a:lnSpc>
              <a:buClr>
                <a:srgbClr val="FFFF00"/>
              </a:buClr>
            </a:pPr>
            <a:r>
              <a:rPr lang="ru-RU" sz="2800" dirty="0" smtClean="0">
                <a:solidFill>
                  <a:srgbClr val="002060"/>
                </a:solidFill>
                <a:effectLst/>
                <a:latin typeface="Times New Roman" pitchFamily="18" charset="0"/>
                <a:cs typeface="Times New Roman" pitchFamily="18" charset="0"/>
              </a:rPr>
              <a:t>парный проект;</a:t>
            </a:r>
          </a:p>
          <a:p>
            <a:pPr marL="0" indent="0">
              <a:lnSpc>
                <a:spcPct val="90000"/>
              </a:lnSpc>
              <a:buClr>
                <a:srgbClr val="FFFF00"/>
              </a:buClr>
            </a:pPr>
            <a:endParaRPr lang="ru-RU" sz="2800" dirty="0" smtClean="0">
              <a:solidFill>
                <a:srgbClr val="002060"/>
              </a:solidFill>
              <a:effectLst/>
              <a:latin typeface="Times New Roman" pitchFamily="18" charset="0"/>
              <a:cs typeface="Times New Roman" pitchFamily="18" charset="0"/>
            </a:endParaRPr>
          </a:p>
          <a:p>
            <a:pPr marL="0" indent="0">
              <a:lnSpc>
                <a:spcPct val="90000"/>
              </a:lnSpc>
              <a:buClr>
                <a:srgbClr val="FFFF00"/>
              </a:buClr>
            </a:pPr>
            <a:r>
              <a:rPr lang="ru-RU" sz="2800" dirty="0" smtClean="0">
                <a:solidFill>
                  <a:srgbClr val="002060"/>
                </a:solidFill>
                <a:effectLst/>
                <a:latin typeface="Times New Roman" pitchFamily="18" charset="0"/>
                <a:cs typeface="Times New Roman" pitchFamily="18" charset="0"/>
              </a:rPr>
              <a:t>групповой проект</a:t>
            </a:r>
            <a:endParaRPr lang="ru-RU" sz="2800" dirty="0">
              <a:solidFill>
                <a:srgbClr val="002060"/>
              </a:solidFill>
              <a:latin typeface="Times New Roman" pitchFamily="18" charset="0"/>
              <a:cs typeface="Times New Roman" pitchFamily="18" charset="0"/>
            </a:endParaRPr>
          </a:p>
        </p:txBody>
      </p:sp>
      <p:sp>
        <p:nvSpPr>
          <p:cNvPr id="2" name="Заголовок 1"/>
          <p:cNvSpPr>
            <a:spLocks noGrp="1"/>
          </p:cNvSpPr>
          <p:nvPr>
            <p:ph type="title"/>
          </p:nvPr>
        </p:nvSpPr>
        <p:spPr/>
        <p:txBody>
          <a:bodyPr>
            <a:normAutofit fontScale="90000"/>
          </a:bodyPr>
          <a:lstStyle/>
          <a:p>
            <a:r>
              <a:rPr lang="ru-RU" b="1" dirty="0" smtClean="0">
                <a:latin typeface="Times New Roman" pitchFamily="18" charset="0"/>
                <a:cs typeface="Times New Roman" pitchFamily="18" charset="0"/>
              </a:rPr>
              <a:t>Классификация  проектов </a:t>
            </a:r>
            <a:br>
              <a:rPr lang="ru-RU" b="1" dirty="0" smtClean="0">
                <a:latin typeface="Times New Roman" pitchFamily="18" charset="0"/>
                <a:cs typeface="Times New Roman" pitchFamily="18" charset="0"/>
              </a:rPr>
            </a:br>
            <a:r>
              <a:rPr lang="ru-RU" b="1" dirty="0" smtClean="0">
                <a:latin typeface="Times New Roman" pitchFamily="18" charset="0"/>
                <a:cs typeface="Times New Roman" pitchFamily="18" charset="0"/>
              </a:rPr>
              <a:t>по числу участников:</a:t>
            </a:r>
            <a:endParaRPr lang="ru-RU" b="1" dirty="0">
              <a:latin typeface="Times New Roman" pitchFamily="18" charset="0"/>
              <a:cs typeface="Times New Roman" pitchFamily="18" charset="0"/>
            </a:endParaRPr>
          </a:p>
        </p:txBody>
      </p:sp>
    </p:spTree>
    <p:extLst>
      <p:ext uri="{BB962C8B-B14F-4D97-AF65-F5344CB8AC3E}">
        <p14:creationId xmlns:p14="http://schemas.microsoft.com/office/powerpoint/2010/main" val="25744084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normAutofit/>
          </a:bodyPr>
          <a:lstStyle/>
          <a:p>
            <a:pPr marL="812800" indent="-812800">
              <a:buFont typeface="Wingdings" pitchFamily="2" charset="2"/>
              <a:buNone/>
            </a:pPr>
            <a:r>
              <a:rPr lang="en-US" b="1" dirty="0" smtClean="0">
                <a:solidFill>
                  <a:srgbClr val="002060"/>
                </a:solidFill>
                <a:latin typeface="Times New Roman" pitchFamily="18" charset="0"/>
                <a:cs typeface="Times New Roman" pitchFamily="18" charset="0"/>
              </a:rPr>
              <a:t>I </a:t>
            </a:r>
            <a:r>
              <a:rPr lang="ru-RU" b="1" dirty="0" smtClean="0">
                <a:solidFill>
                  <a:srgbClr val="002060"/>
                </a:solidFill>
                <a:latin typeface="Times New Roman" pitchFamily="18" charset="0"/>
                <a:cs typeface="Times New Roman" pitchFamily="18" charset="0"/>
              </a:rPr>
              <a:t>этап - </a:t>
            </a:r>
            <a:r>
              <a:rPr lang="ru-RU" b="1" u="sng" dirty="0" smtClean="0">
                <a:solidFill>
                  <a:srgbClr val="002060"/>
                </a:solidFill>
                <a:latin typeface="Times New Roman" pitchFamily="18" charset="0"/>
                <a:cs typeface="Times New Roman" pitchFamily="18" charset="0"/>
              </a:rPr>
              <a:t>мотивационный </a:t>
            </a:r>
            <a:endParaRPr lang="en-US" b="1" u="sng" dirty="0" smtClean="0">
              <a:solidFill>
                <a:srgbClr val="002060"/>
              </a:solidFill>
              <a:latin typeface="Times New Roman" pitchFamily="18" charset="0"/>
              <a:cs typeface="Times New Roman" pitchFamily="18" charset="0"/>
            </a:endParaRPr>
          </a:p>
          <a:p>
            <a:pPr marL="812800" indent="-812800">
              <a:buFont typeface="Wingdings" pitchFamily="2" charset="2"/>
              <a:buNone/>
            </a:pPr>
            <a:endParaRPr lang="ru-RU" b="1" u="sng" dirty="0" smtClean="0">
              <a:solidFill>
                <a:srgbClr val="002060"/>
              </a:solidFill>
              <a:latin typeface="Times New Roman" pitchFamily="18" charset="0"/>
              <a:cs typeface="Times New Roman" pitchFamily="18" charset="0"/>
            </a:endParaRPr>
          </a:p>
          <a:p>
            <a:pPr marL="812800" indent="-812800">
              <a:buFontTx/>
              <a:buNone/>
            </a:pPr>
            <a:r>
              <a:rPr lang="ru-RU" sz="2800" i="1" dirty="0" smtClean="0">
                <a:solidFill>
                  <a:srgbClr val="002060"/>
                </a:solidFill>
                <a:latin typeface="Times New Roman" pitchFamily="18" charset="0"/>
                <a:cs typeface="Times New Roman" pitchFamily="18" charset="0"/>
              </a:rPr>
              <a:t> </a:t>
            </a:r>
            <a:r>
              <a:rPr lang="ru-RU" b="1" i="1" dirty="0" smtClean="0">
                <a:solidFill>
                  <a:srgbClr val="002060"/>
                </a:solidFill>
                <a:latin typeface="Times New Roman" pitchFamily="18" charset="0"/>
                <a:cs typeface="Times New Roman" pitchFamily="18" charset="0"/>
              </a:rPr>
              <a:t>учитель</a:t>
            </a:r>
            <a:r>
              <a:rPr lang="ru-RU" b="1" dirty="0" smtClean="0">
                <a:solidFill>
                  <a:srgbClr val="002060"/>
                </a:solidFill>
                <a:latin typeface="Times New Roman" pitchFamily="18" charset="0"/>
                <a:cs typeface="Times New Roman" pitchFamily="18" charset="0"/>
              </a:rPr>
              <a:t>: </a:t>
            </a:r>
            <a:r>
              <a:rPr lang="en-US" b="1" dirty="0" smtClean="0">
                <a:solidFill>
                  <a:srgbClr val="002060"/>
                </a:solidFill>
                <a:latin typeface="Times New Roman" pitchFamily="18" charset="0"/>
                <a:cs typeface="Times New Roman" pitchFamily="18" charset="0"/>
              </a:rPr>
              <a:t>   </a:t>
            </a:r>
            <a:r>
              <a:rPr lang="ru-RU" b="1" dirty="0" smtClean="0">
                <a:solidFill>
                  <a:srgbClr val="002060"/>
                </a:solidFill>
                <a:latin typeface="Times New Roman" pitchFamily="18" charset="0"/>
                <a:cs typeface="Times New Roman" pitchFamily="18" charset="0"/>
              </a:rPr>
              <a:t>заявляет общий замысел,</a:t>
            </a:r>
            <a:r>
              <a:rPr lang="en-US" b="1" dirty="0" smtClean="0">
                <a:solidFill>
                  <a:srgbClr val="002060"/>
                </a:solidFill>
                <a:latin typeface="Times New Roman" pitchFamily="18" charset="0"/>
                <a:cs typeface="Times New Roman" pitchFamily="18" charset="0"/>
              </a:rPr>
              <a:t> </a:t>
            </a:r>
            <a:r>
              <a:rPr lang="ru-RU" b="1" dirty="0" smtClean="0">
                <a:solidFill>
                  <a:srgbClr val="002060"/>
                </a:solidFill>
                <a:latin typeface="Times New Roman" pitchFamily="18" charset="0"/>
                <a:cs typeface="Times New Roman" pitchFamily="18" charset="0"/>
              </a:rPr>
              <a:t>создает</a:t>
            </a:r>
            <a:r>
              <a:rPr lang="en-US" b="1" dirty="0" smtClean="0">
                <a:solidFill>
                  <a:srgbClr val="002060"/>
                </a:solidFill>
                <a:latin typeface="Times New Roman" pitchFamily="18" charset="0"/>
                <a:cs typeface="Times New Roman" pitchFamily="18" charset="0"/>
              </a:rPr>
              <a:t> </a:t>
            </a:r>
            <a:r>
              <a:rPr lang="ru-RU" b="1" dirty="0" smtClean="0">
                <a:solidFill>
                  <a:srgbClr val="002060"/>
                </a:solidFill>
                <a:latin typeface="Times New Roman" pitchFamily="18" charset="0"/>
                <a:cs typeface="Times New Roman" pitchFamily="18" charset="0"/>
              </a:rPr>
              <a:t>положительный</a:t>
            </a:r>
            <a:r>
              <a:rPr lang="en-US" b="1" dirty="0" smtClean="0">
                <a:solidFill>
                  <a:srgbClr val="002060"/>
                </a:solidFill>
                <a:latin typeface="Times New Roman" pitchFamily="18" charset="0"/>
                <a:cs typeface="Times New Roman" pitchFamily="18" charset="0"/>
              </a:rPr>
              <a:t> </a:t>
            </a:r>
            <a:r>
              <a:rPr lang="ru-RU" b="1" dirty="0" smtClean="0">
                <a:solidFill>
                  <a:srgbClr val="002060"/>
                </a:solidFill>
                <a:latin typeface="Times New Roman" pitchFamily="18" charset="0"/>
                <a:cs typeface="Times New Roman" pitchFamily="18" charset="0"/>
              </a:rPr>
              <a:t>мотивационный   настрой; </a:t>
            </a:r>
            <a:endParaRPr lang="en-US" b="1" dirty="0" smtClean="0">
              <a:solidFill>
                <a:srgbClr val="002060"/>
              </a:solidFill>
              <a:latin typeface="Times New Roman" pitchFamily="18" charset="0"/>
              <a:cs typeface="Times New Roman" pitchFamily="18" charset="0"/>
            </a:endParaRPr>
          </a:p>
          <a:p>
            <a:pPr marL="812800" indent="-812800">
              <a:buFontTx/>
              <a:buNone/>
            </a:pPr>
            <a:endParaRPr lang="ru-RU" b="1" i="1" dirty="0" smtClean="0">
              <a:solidFill>
                <a:srgbClr val="002060"/>
              </a:solidFill>
              <a:latin typeface="Times New Roman" pitchFamily="18" charset="0"/>
              <a:cs typeface="Times New Roman" pitchFamily="18" charset="0"/>
            </a:endParaRPr>
          </a:p>
          <a:p>
            <a:pPr marL="812800" indent="-812800">
              <a:buFontTx/>
              <a:buNone/>
            </a:pPr>
            <a:r>
              <a:rPr lang="ru-RU" b="1" i="1" dirty="0" smtClean="0">
                <a:solidFill>
                  <a:srgbClr val="002060"/>
                </a:solidFill>
                <a:latin typeface="Times New Roman" pitchFamily="18" charset="0"/>
                <a:cs typeface="Times New Roman" pitchFamily="18" charset="0"/>
              </a:rPr>
              <a:t>ученики</a:t>
            </a:r>
            <a:r>
              <a:rPr lang="ru-RU" b="1" dirty="0" smtClean="0">
                <a:solidFill>
                  <a:srgbClr val="002060"/>
                </a:solidFill>
                <a:latin typeface="Times New Roman" pitchFamily="18" charset="0"/>
                <a:cs typeface="Times New Roman" pitchFamily="18" charset="0"/>
              </a:rPr>
              <a:t>: </a:t>
            </a:r>
            <a:r>
              <a:rPr lang="en-US" b="1" dirty="0" smtClean="0">
                <a:solidFill>
                  <a:srgbClr val="002060"/>
                </a:solidFill>
                <a:latin typeface="Times New Roman" pitchFamily="18" charset="0"/>
                <a:cs typeface="Times New Roman" pitchFamily="18" charset="0"/>
              </a:rPr>
              <a:t>   </a:t>
            </a:r>
            <a:r>
              <a:rPr lang="ru-RU" b="1" dirty="0" smtClean="0">
                <a:solidFill>
                  <a:srgbClr val="002060"/>
                </a:solidFill>
                <a:latin typeface="Times New Roman" pitchFamily="18" charset="0"/>
                <a:cs typeface="Times New Roman" pitchFamily="18" charset="0"/>
              </a:rPr>
              <a:t>обсуждают задание, предлагают</a:t>
            </a:r>
            <a:r>
              <a:rPr lang="en-US" b="1" dirty="0" smtClean="0">
                <a:solidFill>
                  <a:srgbClr val="002060"/>
                </a:solidFill>
                <a:latin typeface="Times New Roman" pitchFamily="18" charset="0"/>
                <a:cs typeface="Times New Roman" pitchFamily="18" charset="0"/>
              </a:rPr>
              <a:t> </a:t>
            </a:r>
            <a:r>
              <a:rPr lang="ru-RU" b="1" dirty="0" smtClean="0">
                <a:solidFill>
                  <a:srgbClr val="002060"/>
                </a:solidFill>
                <a:latin typeface="Times New Roman" pitchFamily="18" charset="0"/>
                <a:cs typeface="Times New Roman" pitchFamily="18" charset="0"/>
              </a:rPr>
              <a:t>собственные идеи; создают рабочие</a:t>
            </a:r>
            <a:r>
              <a:rPr lang="en-US" b="1" dirty="0" smtClean="0">
                <a:solidFill>
                  <a:srgbClr val="002060"/>
                </a:solidFill>
                <a:latin typeface="Times New Roman" pitchFamily="18" charset="0"/>
                <a:cs typeface="Times New Roman" pitchFamily="18" charset="0"/>
              </a:rPr>
              <a:t> </a:t>
            </a:r>
            <a:r>
              <a:rPr lang="ru-RU" b="1" dirty="0" smtClean="0">
                <a:solidFill>
                  <a:srgbClr val="002060"/>
                </a:solidFill>
                <a:latin typeface="Times New Roman" pitchFamily="18" charset="0"/>
                <a:cs typeface="Times New Roman" pitchFamily="18" charset="0"/>
              </a:rPr>
              <a:t>группы;</a:t>
            </a:r>
          </a:p>
          <a:p>
            <a:pPr marL="0" indent="0">
              <a:buNone/>
            </a:pPr>
            <a:endParaRPr lang="ru-RU" dirty="0"/>
          </a:p>
        </p:txBody>
      </p:sp>
      <p:sp>
        <p:nvSpPr>
          <p:cNvPr id="2" name="Заголовок 1"/>
          <p:cNvSpPr>
            <a:spLocks noGrp="1"/>
          </p:cNvSpPr>
          <p:nvPr>
            <p:ph type="title"/>
          </p:nvPr>
        </p:nvSpPr>
        <p:spPr/>
        <p:txBody>
          <a:bodyPr>
            <a:normAutofit fontScale="90000"/>
          </a:bodyPr>
          <a:lstStyle/>
          <a:p>
            <a:r>
              <a:rPr lang="ru-RU" b="1" dirty="0" smtClean="0">
                <a:latin typeface="Times New Roman" pitchFamily="18" charset="0"/>
                <a:cs typeface="Times New Roman" pitchFamily="18" charset="0"/>
              </a:rPr>
              <a:t>Этапы работы над проектом</a:t>
            </a:r>
            <a:r>
              <a:rPr lang="en-US" dirty="0" smtClean="0"/>
              <a:t/>
            </a:r>
            <a:br>
              <a:rPr lang="en-US" dirty="0" smtClean="0"/>
            </a:br>
            <a:r>
              <a:rPr lang="ru-RU" dirty="0" smtClean="0"/>
              <a:t> </a:t>
            </a:r>
            <a:endParaRPr lang="ru-RU" dirty="0"/>
          </a:p>
        </p:txBody>
      </p:sp>
    </p:spTree>
    <p:extLst>
      <p:ext uri="{BB962C8B-B14F-4D97-AF65-F5344CB8AC3E}">
        <p14:creationId xmlns:p14="http://schemas.microsoft.com/office/powerpoint/2010/main" val="127939121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72067" y="2675466"/>
            <a:ext cx="7876397" cy="3921885"/>
          </a:xfrm>
        </p:spPr>
        <p:txBody>
          <a:bodyPr>
            <a:normAutofit fontScale="92500"/>
          </a:bodyPr>
          <a:lstStyle/>
          <a:p>
            <a:pPr>
              <a:lnSpc>
                <a:spcPct val="105000"/>
              </a:lnSpc>
              <a:buClr>
                <a:srgbClr val="FFFF00"/>
              </a:buClr>
            </a:pPr>
            <a:r>
              <a:rPr lang="ru-RU" sz="2600" b="1" dirty="0" smtClean="0">
                <a:solidFill>
                  <a:srgbClr val="002060"/>
                </a:solidFill>
                <a:latin typeface="Times New Roman" pitchFamily="18" charset="0"/>
                <a:cs typeface="Times New Roman" pitchFamily="18" charset="0"/>
              </a:rPr>
              <a:t>определяются тема и цели проекта;</a:t>
            </a:r>
          </a:p>
          <a:p>
            <a:pPr>
              <a:lnSpc>
                <a:spcPct val="105000"/>
              </a:lnSpc>
              <a:buClr>
                <a:srgbClr val="FFFF00"/>
              </a:buClr>
            </a:pPr>
            <a:r>
              <a:rPr lang="ru-RU" sz="2600" b="1" dirty="0" smtClean="0">
                <a:solidFill>
                  <a:srgbClr val="002060"/>
                </a:solidFill>
                <a:latin typeface="Times New Roman" pitchFamily="18" charset="0"/>
                <a:cs typeface="Times New Roman" pitchFamily="18" charset="0"/>
              </a:rPr>
              <a:t> формулируются и уточняются задачи;</a:t>
            </a:r>
          </a:p>
          <a:p>
            <a:pPr>
              <a:lnSpc>
                <a:spcPct val="105000"/>
              </a:lnSpc>
              <a:buClr>
                <a:srgbClr val="FFFF00"/>
              </a:buClr>
            </a:pPr>
            <a:r>
              <a:rPr lang="ru-RU" sz="2600" b="1" dirty="0" smtClean="0">
                <a:solidFill>
                  <a:srgbClr val="002060"/>
                </a:solidFill>
                <a:latin typeface="Times New Roman" pitchFamily="18" charset="0"/>
                <a:cs typeface="Times New Roman" pitchFamily="18" charset="0"/>
              </a:rPr>
              <a:t>уточняется информация (источники);</a:t>
            </a:r>
          </a:p>
          <a:p>
            <a:pPr>
              <a:lnSpc>
                <a:spcPct val="105000"/>
              </a:lnSpc>
              <a:buClr>
                <a:srgbClr val="FFFF00"/>
              </a:buClr>
            </a:pPr>
            <a:r>
              <a:rPr lang="ru-RU" sz="2600" b="1" dirty="0" smtClean="0">
                <a:solidFill>
                  <a:srgbClr val="002060"/>
                </a:solidFill>
                <a:latin typeface="Times New Roman" pitchFamily="18" charset="0"/>
                <a:cs typeface="Times New Roman" pitchFamily="18" charset="0"/>
              </a:rPr>
              <a:t>вырабатывается план действий;</a:t>
            </a:r>
          </a:p>
          <a:p>
            <a:pPr>
              <a:lnSpc>
                <a:spcPct val="105000"/>
              </a:lnSpc>
              <a:buClr>
                <a:srgbClr val="FFFF00"/>
              </a:buClr>
            </a:pPr>
            <a:r>
              <a:rPr lang="ru-RU" sz="2600" b="1" dirty="0" smtClean="0">
                <a:solidFill>
                  <a:srgbClr val="002060"/>
                </a:solidFill>
                <a:latin typeface="Times New Roman" pitchFamily="18" charset="0"/>
                <a:cs typeface="Times New Roman" pitchFamily="18" charset="0"/>
              </a:rPr>
              <a:t>определяются средства достижения цели;</a:t>
            </a:r>
          </a:p>
          <a:p>
            <a:pPr>
              <a:lnSpc>
                <a:spcPct val="105000"/>
              </a:lnSpc>
              <a:buClr>
                <a:srgbClr val="FFFF00"/>
              </a:buClr>
            </a:pPr>
            <a:r>
              <a:rPr lang="ru-RU" sz="2600" b="1" dirty="0" smtClean="0">
                <a:solidFill>
                  <a:srgbClr val="002060"/>
                </a:solidFill>
                <a:latin typeface="Times New Roman" pitchFamily="18" charset="0"/>
                <a:cs typeface="Times New Roman" pitchFamily="18" charset="0"/>
              </a:rPr>
              <a:t>устанавливаются критерии оценки результата и процесса;</a:t>
            </a:r>
          </a:p>
          <a:p>
            <a:pPr>
              <a:lnSpc>
                <a:spcPct val="105000"/>
              </a:lnSpc>
              <a:buClr>
                <a:srgbClr val="FFFF00"/>
              </a:buClr>
            </a:pPr>
            <a:r>
              <a:rPr lang="ru-RU" sz="2600" b="1" dirty="0" smtClean="0">
                <a:solidFill>
                  <a:srgbClr val="002060"/>
                </a:solidFill>
                <a:latin typeface="Times New Roman" pitchFamily="18" charset="0"/>
                <a:cs typeface="Times New Roman" pitchFamily="18" charset="0"/>
              </a:rPr>
              <a:t> согласовываются способы совместной деятельности.</a:t>
            </a:r>
          </a:p>
          <a:p>
            <a:pPr marL="0" indent="0">
              <a:buNone/>
            </a:pPr>
            <a:endParaRPr lang="ru-RU" dirty="0"/>
          </a:p>
        </p:txBody>
      </p:sp>
      <p:sp>
        <p:nvSpPr>
          <p:cNvPr id="2" name="Заголовок 1"/>
          <p:cNvSpPr>
            <a:spLocks noGrp="1"/>
          </p:cNvSpPr>
          <p:nvPr>
            <p:ph type="title"/>
          </p:nvPr>
        </p:nvSpPr>
        <p:spPr/>
        <p:txBody>
          <a:bodyPr>
            <a:normAutofit fontScale="90000"/>
          </a:bodyPr>
          <a:lstStyle/>
          <a:p>
            <a:r>
              <a:rPr lang="en-US" dirty="0" smtClean="0">
                <a:latin typeface="Times New Roman" pitchFamily="18" charset="0"/>
              </a:rPr>
              <a:t>II</a:t>
            </a:r>
            <a:r>
              <a:rPr lang="ru-RU" dirty="0" smtClean="0">
                <a:latin typeface="Times New Roman" pitchFamily="18" charset="0"/>
              </a:rPr>
              <a:t> этап – планирование деятельности </a:t>
            </a:r>
            <a:br>
              <a:rPr lang="ru-RU" dirty="0" smtClean="0">
                <a:latin typeface="Times New Roman" pitchFamily="18" charset="0"/>
              </a:rPr>
            </a:br>
            <a:r>
              <a:rPr lang="ru-RU" dirty="0" smtClean="0">
                <a:latin typeface="Times New Roman" pitchFamily="18" charset="0"/>
              </a:rPr>
              <a:t>    по выполнению проекта:</a:t>
            </a:r>
            <a:endParaRPr lang="ru-RU" dirty="0"/>
          </a:p>
        </p:txBody>
      </p:sp>
    </p:spTree>
    <p:extLst>
      <p:ext uri="{BB962C8B-B14F-4D97-AF65-F5344CB8AC3E}">
        <p14:creationId xmlns:p14="http://schemas.microsoft.com/office/powerpoint/2010/main" val="2256383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67544" y="2204864"/>
            <a:ext cx="8208911" cy="4392488"/>
          </a:xfrm>
        </p:spPr>
        <p:txBody>
          <a:bodyPr>
            <a:normAutofit/>
          </a:bodyPr>
          <a:lstStyle/>
          <a:p>
            <a:pPr>
              <a:lnSpc>
                <a:spcPct val="80000"/>
              </a:lnSpc>
              <a:buFontTx/>
              <a:buNone/>
            </a:pPr>
            <a:r>
              <a:rPr lang="ru-RU" sz="1600" b="1" dirty="0" smtClean="0">
                <a:solidFill>
                  <a:srgbClr val="002060"/>
                </a:solidFill>
                <a:latin typeface="Times New Roman" pitchFamily="18" charset="0"/>
                <a:cs typeface="Times New Roman" pitchFamily="18" charset="0"/>
              </a:rPr>
              <a:t>Ученики: </a:t>
            </a:r>
          </a:p>
          <a:p>
            <a:pPr lvl="1">
              <a:lnSpc>
                <a:spcPct val="80000"/>
              </a:lnSpc>
            </a:pPr>
            <a:r>
              <a:rPr lang="ru-RU" sz="1600" b="1" dirty="0" smtClean="0">
                <a:solidFill>
                  <a:srgbClr val="002060"/>
                </a:solidFill>
                <a:latin typeface="Times New Roman" pitchFamily="18" charset="0"/>
                <a:cs typeface="Times New Roman" pitchFamily="18" charset="0"/>
              </a:rPr>
              <a:t>собирают материал;</a:t>
            </a:r>
          </a:p>
          <a:p>
            <a:pPr lvl="1">
              <a:lnSpc>
                <a:spcPct val="80000"/>
              </a:lnSpc>
            </a:pPr>
            <a:r>
              <a:rPr lang="ru-RU" sz="1600" b="1" dirty="0" smtClean="0">
                <a:solidFill>
                  <a:srgbClr val="002060"/>
                </a:solidFill>
                <a:latin typeface="Times New Roman" pitchFamily="18" charset="0"/>
                <a:cs typeface="Times New Roman" pitchFamily="18" charset="0"/>
              </a:rPr>
              <a:t>разрабатывают документацию, технологию изготовления проектного изделия;</a:t>
            </a:r>
          </a:p>
          <a:p>
            <a:pPr lvl="1">
              <a:lnSpc>
                <a:spcPct val="80000"/>
              </a:lnSpc>
            </a:pPr>
            <a:r>
              <a:rPr lang="ru-RU" sz="1600" b="1" dirty="0" smtClean="0">
                <a:solidFill>
                  <a:srgbClr val="002060"/>
                </a:solidFill>
                <a:latin typeface="Times New Roman" pitchFamily="18" charset="0"/>
                <a:cs typeface="Times New Roman" pitchFamily="18" charset="0"/>
              </a:rPr>
              <a:t>проводят исследование;</a:t>
            </a:r>
          </a:p>
          <a:p>
            <a:pPr lvl="1">
              <a:lnSpc>
                <a:spcPct val="80000"/>
              </a:lnSpc>
            </a:pPr>
            <a:r>
              <a:rPr lang="ru-RU" sz="1600" b="1" dirty="0" smtClean="0">
                <a:solidFill>
                  <a:srgbClr val="002060"/>
                </a:solidFill>
                <a:latin typeface="Times New Roman" pitchFamily="18" charset="0"/>
                <a:cs typeface="Times New Roman" pitchFamily="18" charset="0"/>
              </a:rPr>
              <a:t> работают с литературой и другими источниками; </a:t>
            </a:r>
          </a:p>
          <a:p>
            <a:pPr lvl="1">
              <a:lnSpc>
                <a:spcPct val="80000"/>
              </a:lnSpc>
            </a:pPr>
            <a:r>
              <a:rPr lang="ru-RU" sz="1600" b="1" dirty="0" smtClean="0">
                <a:solidFill>
                  <a:srgbClr val="002060"/>
                </a:solidFill>
                <a:latin typeface="Times New Roman" pitchFamily="18" charset="0"/>
                <a:cs typeface="Times New Roman" pitchFamily="18" charset="0"/>
              </a:rPr>
              <a:t>непосредственно выполняют проект;</a:t>
            </a:r>
          </a:p>
          <a:p>
            <a:pPr lvl="1">
              <a:lnSpc>
                <a:spcPct val="80000"/>
              </a:lnSpc>
            </a:pPr>
            <a:r>
              <a:rPr lang="ru-RU" sz="1600" b="1" dirty="0" smtClean="0">
                <a:solidFill>
                  <a:srgbClr val="002060"/>
                </a:solidFill>
                <a:latin typeface="Times New Roman" pitchFamily="18" charset="0"/>
                <a:cs typeface="Times New Roman" pitchFamily="18" charset="0"/>
              </a:rPr>
              <a:t>оформляют проект;</a:t>
            </a:r>
          </a:p>
          <a:p>
            <a:pPr lvl="1">
              <a:lnSpc>
                <a:spcPct val="80000"/>
              </a:lnSpc>
            </a:pPr>
            <a:r>
              <a:rPr lang="ru-RU" sz="1600" b="1" dirty="0" smtClean="0">
                <a:solidFill>
                  <a:srgbClr val="002060"/>
                </a:solidFill>
                <a:latin typeface="Times New Roman" pitchFamily="18" charset="0"/>
                <a:cs typeface="Times New Roman" pitchFamily="18" charset="0"/>
              </a:rPr>
              <a:t>составляют план защиты проекта, распределяют роли участников для защиты.</a:t>
            </a:r>
          </a:p>
          <a:p>
            <a:pPr lvl="1">
              <a:lnSpc>
                <a:spcPct val="80000"/>
              </a:lnSpc>
              <a:buFontTx/>
              <a:buNone/>
            </a:pPr>
            <a:endParaRPr lang="ru-RU" sz="1600" b="1" dirty="0" smtClean="0">
              <a:solidFill>
                <a:srgbClr val="002060"/>
              </a:solidFill>
              <a:latin typeface="Times New Roman" pitchFamily="18" charset="0"/>
              <a:cs typeface="Times New Roman" pitchFamily="18" charset="0"/>
            </a:endParaRPr>
          </a:p>
          <a:p>
            <a:pPr>
              <a:lnSpc>
                <a:spcPct val="80000"/>
              </a:lnSpc>
              <a:buFontTx/>
              <a:buNone/>
            </a:pPr>
            <a:r>
              <a:rPr lang="ru-RU" sz="1600" b="1" dirty="0" smtClean="0">
                <a:solidFill>
                  <a:srgbClr val="002060"/>
                </a:solidFill>
                <a:latin typeface="Times New Roman" pitchFamily="18" charset="0"/>
                <a:cs typeface="Times New Roman" pitchFamily="18" charset="0"/>
              </a:rPr>
              <a:t>  Учитель:</a:t>
            </a:r>
          </a:p>
          <a:p>
            <a:pPr>
              <a:lnSpc>
                <a:spcPct val="80000"/>
              </a:lnSpc>
              <a:buClr>
                <a:schemeClr val="folHlink"/>
              </a:buClr>
            </a:pPr>
            <a:r>
              <a:rPr lang="ru-RU" sz="1600" b="1" dirty="0" smtClean="0">
                <a:solidFill>
                  <a:srgbClr val="002060"/>
                </a:solidFill>
                <a:latin typeface="Times New Roman" pitchFamily="18" charset="0"/>
                <a:cs typeface="Times New Roman" pitchFamily="18" charset="0"/>
              </a:rPr>
              <a:t>наблюдает за ходом выполнения проекта;</a:t>
            </a:r>
          </a:p>
          <a:p>
            <a:pPr>
              <a:lnSpc>
                <a:spcPct val="80000"/>
              </a:lnSpc>
              <a:buClr>
                <a:schemeClr val="folHlink"/>
              </a:buClr>
            </a:pPr>
            <a:r>
              <a:rPr lang="ru-RU" sz="1600" b="1" dirty="0" smtClean="0">
                <a:solidFill>
                  <a:srgbClr val="002060"/>
                </a:solidFill>
                <a:latin typeface="Times New Roman" pitchFamily="18" charset="0"/>
                <a:cs typeface="Times New Roman" pitchFamily="18" charset="0"/>
              </a:rPr>
              <a:t>координирует действия руководителей группы и каждого участника проекта;</a:t>
            </a:r>
          </a:p>
          <a:p>
            <a:pPr>
              <a:lnSpc>
                <a:spcPct val="80000"/>
              </a:lnSpc>
              <a:buClr>
                <a:schemeClr val="folHlink"/>
              </a:buClr>
            </a:pPr>
            <a:r>
              <a:rPr lang="ru-RU" sz="1600" b="1" dirty="0" smtClean="0">
                <a:solidFill>
                  <a:srgbClr val="002060"/>
                </a:solidFill>
                <a:latin typeface="Times New Roman" pitchFamily="18" charset="0"/>
                <a:cs typeface="Times New Roman" pitchFamily="18" charset="0"/>
              </a:rPr>
              <a:t>поддерживает и помогает тем, кому нужна помощь;</a:t>
            </a:r>
          </a:p>
          <a:p>
            <a:pPr>
              <a:lnSpc>
                <a:spcPct val="80000"/>
              </a:lnSpc>
              <a:buClr>
                <a:schemeClr val="folHlink"/>
              </a:buClr>
            </a:pPr>
            <a:r>
              <a:rPr lang="ru-RU" sz="1600" b="1" dirty="0" smtClean="0">
                <a:solidFill>
                  <a:srgbClr val="002060"/>
                </a:solidFill>
                <a:latin typeface="Times New Roman" pitchFamily="18" charset="0"/>
                <a:cs typeface="Times New Roman" pitchFamily="18" charset="0"/>
              </a:rPr>
              <a:t>участвует в заседаниях групп;</a:t>
            </a:r>
          </a:p>
          <a:p>
            <a:pPr>
              <a:lnSpc>
                <a:spcPct val="80000"/>
              </a:lnSpc>
              <a:buClr>
                <a:schemeClr val="folHlink"/>
              </a:buClr>
            </a:pPr>
            <a:r>
              <a:rPr lang="ru-RU" sz="1600" b="1" dirty="0" smtClean="0">
                <a:solidFill>
                  <a:srgbClr val="002060"/>
                </a:solidFill>
                <a:latin typeface="Times New Roman" pitchFamily="18" charset="0"/>
                <a:cs typeface="Times New Roman" pitchFamily="18" charset="0"/>
              </a:rPr>
              <a:t>оказывает содействие процессу творчества учащихся;</a:t>
            </a:r>
          </a:p>
          <a:p>
            <a:pPr>
              <a:lnSpc>
                <a:spcPct val="80000"/>
              </a:lnSpc>
              <a:buClr>
                <a:schemeClr val="folHlink"/>
              </a:buClr>
            </a:pPr>
            <a:r>
              <a:rPr lang="ru-RU" sz="1600" b="1" dirty="0" smtClean="0">
                <a:solidFill>
                  <a:srgbClr val="002060"/>
                </a:solidFill>
                <a:latin typeface="Times New Roman" pitchFamily="18" charset="0"/>
                <a:cs typeface="Times New Roman" pitchFamily="18" charset="0"/>
              </a:rPr>
              <a:t>сам является источником информации.</a:t>
            </a:r>
          </a:p>
          <a:p>
            <a:pPr marL="0" indent="0">
              <a:buNone/>
            </a:pPr>
            <a:endParaRPr lang="ru-RU" dirty="0"/>
          </a:p>
        </p:txBody>
      </p:sp>
      <p:sp>
        <p:nvSpPr>
          <p:cNvPr id="2" name="Заголовок 1"/>
          <p:cNvSpPr>
            <a:spLocks noGrp="1"/>
          </p:cNvSpPr>
          <p:nvPr>
            <p:ph type="title"/>
          </p:nvPr>
        </p:nvSpPr>
        <p:spPr>
          <a:xfrm>
            <a:off x="457200" y="476672"/>
            <a:ext cx="8229600" cy="1114384"/>
          </a:xfrm>
        </p:spPr>
        <p:txBody>
          <a:bodyPr>
            <a:normAutofit fontScale="90000"/>
          </a:bodyPr>
          <a:lstStyle/>
          <a:p>
            <a:r>
              <a:rPr lang="en-US" u="sng" dirty="0" smtClean="0">
                <a:latin typeface="Times New Roman" pitchFamily="18" charset="0"/>
              </a:rPr>
              <a:t>III</a:t>
            </a:r>
            <a:r>
              <a:rPr lang="ru-RU" u="sng" dirty="0" smtClean="0">
                <a:latin typeface="Times New Roman" pitchFamily="18" charset="0"/>
              </a:rPr>
              <a:t> этап - информационно-  </a:t>
            </a:r>
            <a:br>
              <a:rPr lang="ru-RU" u="sng" dirty="0" smtClean="0">
                <a:latin typeface="Times New Roman" pitchFamily="18" charset="0"/>
              </a:rPr>
            </a:br>
            <a:r>
              <a:rPr lang="ru-RU" u="sng" dirty="0" smtClean="0">
                <a:latin typeface="Times New Roman" pitchFamily="18" charset="0"/>
              </a:rPr>
              <a:t>операционный (выполнение проекта)</a:t>
            </a:r>
            <a:endParaRPr lang="ru-RU" dirty="0"/>
          </a:p>
        </p:txBody>
      </p:sp>
    </p:spTree>
    <p:extLst>
      <p:ext uri="{BB962C8B-B14F-4D97-AF65-F5344CB8AC3E}">
        <p14:creationId xmlns:p14="http://schemas.microsoft.com/office/powerpoint/2010/main" val="251322377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72067" y="2132856"/>
            <a:ext cx="7804389" cy="4320479"/>
          </a:xfrm>
        </p:spPr>
        <p:txBody>
          <a:bodyPr>
            <a:normAutofit fontScale="85000" lnSpcReduction="20000"/>
          </a:bodyPr>
          <a:lstStyle/>
          <a:p>
            <a:pPr>
              <a:lnSpc>
                <a:spcPct val="80000"/>
              </a:lnSpc>
              <a:buFontTx/>
              <a:buNone/>
            </a:pPr>
            <a:r>
              <a:rPr lang="ru-RU" sz="2800" b="1" dirty="0" smtClean="0">
                <a:solidFill>
                  <a:srgbClr val="002060"/>
                </a:solidFill>
                <a:latin typeface="Times New Roman" pitchFamily="18" charset="0"/>
                <a:cs typeface="Times New Roman" pitchFamily="18" charset="0"/>
              </a:rPr>
              <a:t>Ученики:</a:t>
            </a:r>
          </a:p>
          <a:p>
            <a:pPr>
              <a:lnSpc>
                <a:spcPct val="80000"/>
              </a:lnSpc>
              <a:buClr>
                <a:srgbClr val="FFFF00"/>
              </a:buClr>
            </a:pPr>
            <a:r>
              <a:rPr lang="ru-RU" sz="2800" b="1" dirty="0" smtClean="0">
                <a:solidFill>
                  <a:srgbClr val="002060"/>
                </a:solidFill>
                <a:latin typeface="Times New Roman" pitchFamily="18" charset="0"/>
                <a:cs typeface="Times New Roman" pitchFamily="18" charset="0"/>
              </a:rPr>
              <a:t>представляют проекты на экспертизу;</a:t>
            </a:r>
          </a:p>
          <a:p>
            <a:pPr>
              <a:lnSpc>
                <a:spcPct val="80000"/>
              </a:lnSpc>
              <a:buClr>
                <a:srgbClr val="FFFF00"/>
              </a:buClr>
            </a:pPr>
            <a:r>
              <a:rPr lang="ru-RU" sz="2800" b="1" dirty="0" smtClean="0">
                <a:solidFill>
                  <a:srgbClr val="002060"/>
                </a:solidFill>
                <a:latin typeface="Times New Roman" pitchFamily="18" charset="0"/>
                <a:cs typeface="Times New Roman" pitchFamily="18" charset="0"/>
              </a:rPr>
              <a:t>защищают проект;</a:t>
            </a:r>
          </a:p>
          <a:p>
            <a:pPr>
              <a:lnSpc>
                <a:spcPct val="80000"/>
              </a:lnSpc>
              <a:buClr>
                <a:srgbClr val="FFFF00"/>
              </a:buClr>
            </a:pPr>
            <a:r>
              <a:rPr lang="ru-RU" sz="2800" b="1" dirty="0" smtClean="0">
                <a:solidFill>
                  <a:srgbClr val="002060"/>
                </a:solidFill>
                <a:latin typeface="Times New Roman" pitchFamily="18" charset="0"/>
                <a:cs typeface="Times New Roman" pitchFamily="18" charset="0"/>
              </a:rPr>
              <a:t>участвуют в коллективном обсуждении и содержательной оценке результатов и процесса работы;</a:t>
            </a:r>
          </a:p>
          <a:p>
            <a:pPr>
              <a:lnSpc>
                <a:spcPct val="80000"/>
              </a:lnSpc>
              <a:buClr>
                <a:srgbClr val="FFFF00"/>
              </a:buClr>
            </a:pPr>
            <a:r>
              <a:rPr lang="ru-RU" sz="2800" b="1" dirty="0" smtClean="0">
                <a:solidFill>
                  <a:srgbClr val="002060"/>
                </a:solidFill>
                <a:latin typeface="Times New Roman" pitchFamily="18" charset="0"/>
                <a:cs typeface="Times New Roman" pitchFamily="18" charset="0"/>
              </a:rPr>
              <a:t>оценивают достижение поставленных целей;</a:t>
            </a:r>
          </a:p>
          <a:p>
            <a:pPr>
              <a:lnSpc>
                <a:spcPct val="80000"/>
              </a:lnSpc>
              <a:buClr>
                <a:srgbClr val="FFFF00"/>
              </a:buClr>
            </a:pPr>
            <a:r>
              <a:rPr lang="ru-RU" sz="2800" b="1" dirty="0" smtClean="0">
                <a:solidFill>
                  <a:srgbClr val="002060"/>
                </a:solidFill>
                <a:latin typeface="Times New Roman" pitchFamily="18" charset="0"/>
                <a:cs typeface="Times New Roman" pitchFamily="18" charset="0"/>
              </a:rPr>
              <a:t>осуществляют устную или письменную самооценку;</a:t>
            </a:r>
          </a:p>
          <a:p>
            <a:pPr>
              <a:lnSpc>
                <a:spcPct val="80000"/>
              </a:lnSpc>
              <a:buClr>
                <a:srgbClr val="FFFF00"/>
              </a:buClr>
            </a:pPr>
            <a:r>
              <a:rPr lang="ru-RU" sz="2800" b="1" dirty="0" smtClean="0">
                <a:solidFill>
                  <a:srgbClr val="002060"/>
                </a:solidFill>
                <a:latin typeface="Times New Roman" pitchFamily="18" charset="0"/>
                <a:cs typeface="Times New Roman" pitchFamily="18" charset="0"/>
              </a:rPr>
              <a:t>исправляют или дополняют содержание проекта;</a:t>
            </a:r>
          </a:p>
          <a:p>
            <a:pPr>
              <a:lnSpc>
                <a:spcPct val="80000"/>
              </a:lnSpc>
              <a:buClr>
                <a:srgbClr val="FFFF00"/>
              </a:buClr>
            </a:pPr>
            <a:r>
              <a:rPr lang="ru-RU" sz="2800" b="1" dirty="0" smtClean="0">
                <a:solidFill>
                  <a:srgbClr val="002060"/>
                </a:solidFill>
                <a:latin typeface="Times New Roman" pitchFamily="18" charset="0"/>
                <a:cs typeface="Times New Roman" pitchFamily="18" charset="0"/>
              </a:rPr>
              <a:t>рефлексируют;</a:t>
            </a:r>
          </a:p>
          <a:p>
            <a:pPr>
              <a:lnSpc>
                <a:spcPct val="80000"/>
              </a:lnSpc>
              <a:buClr>
                <a:srgbClr val="FFFF00"/>
              </a:buClr>
            </a:pPr>
            <a:endParaRPr lang="ru-RU" sz="2800" b="1" dirty="0" smtClean="0">
              <a:solidFill>
                <a:srgbClr val="002060"/>
              </a:solidFill>
              <a:latin typeface="Times New Roman" pitchFamily="18" charset="0"/>
              <a:cs typeface="Times New Roman" pitchFamily="18" charset="0"/>
            </a:endParaRPr>
          </a:p>
          <a:p>
            <a:pPr>
              <a:lnSpc>
                <a:spcPct val="80000"/>
              </a:lnSpc>
              <a:buFontTx/>
              <a:buNone/>
            </a:pPr>
            <a:r>
              <a:rPr lang="ru-RU" sz="2800" b="1" dirty="0" smtClean="0">
                <a:solidFill>
                  <a:srgbClr val="002060"/>
                </a:solidFill>
                <a:latin typeface="Times New Roman" pitchFamily="18" charset="0"/>
                <a:cs typeface="Times New Roman" pitchFamily="18" charset="0"/>
              </a:rPr>
              <a:t>Учитель:</a:t>
            </a:r>
          </a:p>
          <a:p>
            <a:pPr>
              <a:lnSpc>
                <a:spcPct val="80000"/>
              </a:lnSpc>
              <a:buClr>
                <a:srgbClr val="FFFF00"/>
              </a:buClr>
            </a:pPr>
            <a:r>
              <a:rPr lang="ru-RU" sz="2800" b="1" dirty="0" smtClean="0">
                <a:solidFill>
                  <a:srgbClr val="002060"/>
                </a:solidFill>
                <a:latin typeface="Times New Roman" pitchFamily="18" charset="0"/>
                <a:cs typeface="Times New Roman" pitchFamily="18" charset="0"/>
              </a:rPr>
              <a:t>выступает участником коллективной оценочной деятельности;</a:t>
            </a:r>
          </a:p>
          <a:p>
            <a:pPr marL="0" indent="0">
              <a:buNone/>
            </a:pPr>
            <a:endParaRPr lang="ru-RU" dirty="0" smtClean="0"/>
          </a:p>
          <a:p>
            <a:pPr marL="0" indent="0">
              <a:buNone/>
            </a:pPr>
            <a:endParaRPr lang="ru-RU" dirty="0"/>
          </a:p>
          <a:p>
            <a:pPr marL="0" indent="0">
              <a:buNone/>
            </a:pPr>
            <a:endParaRPr lang="ru-RU" dirty="0"/>
          </a:p>
        </p:txBody>
      </p:sp>
      <p:sp>
        <p:nvSpPr>
          <p:cNvPr id="2" name="Заголовок 1"/>
          <p:cNvSpPr>
            <a:spLocks noGrp="1"/>
          </p:cNvSpPr>
          <p:nvPr>
            <p:ph type="title"/>
          </p:nvPr>
        </p:nvSpPr>
        <p:spPr/>
        <p:txBody>
          <a:bodyPr>
            <a:normAutofit/>
          </a:bodyPr>
          <a:lstStyle/>
          <a:p>
            <a:r>
              <a:rPr lang="en-US" u="sng" dirty="0" smtClean="0">
                <a:latin typeface="Times New Roman" pitchFamily="18" charset="0"/>
              </a:rPr>
              <a:t>IV</a:t>
            </a:r>
            <a:r>
              <a:rPr lang="ru-RU" u="sng" dirty="0" smtClean="0">
                <a:latin typeface="Times New Roman" pitchFamily="18" charset="0"/>
              </a:rPr>
              <a:t>этап - рефлексивно-оценочный</a:t>
            </a:r>
            <a:endParaRPr lang="ru-RU" dirty="0"/>
          </a:p>
        </p:txBody>
      </p:sp>
    </p:spTree>
    <p:extLst>
      <p:ext uri="{BB962C8B-B14F-4D97-AF65-F5344CB8AC3E}">
        <p14:creationId xmlns:p14="http://schemas.microsoft.com/office/powerpoint/2010/main" val="16194805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67544" y="2060848"/>
            <a:ext cx="8219256" cy="4608512"/>
          </a:xfrm>
        </p:spPr>
        <p:txBody>
          <a:bodyPr>
            <a:normAutofit fontScale="92500"/>
          </a:bodyPr>
          <a:lstStyle/>
          <a:p>
            <a:pPr marL="0" indent="0" algn="just">
              <a:buNone/>
            </a:pPr>
            <a:r>
              <a:rPr lang="ru-RU" sz="2800" b="1" dirty="0">
                <a:solidFill>
                  <a:srgbClr val="002060"/>
                </a:solidFill>
                <a:latin typeface="Times New Roman" pitchFamily="18" charset="0"/>
                <a:cs typeface="Times New Roman" pitchFamily="18" charset="0"/>
              </a:rPr>
              <a:t>атлас, видеофильм, диафильм, газета, журнал, коллекция, гербарий, костюм, макет, модель, наглядные пособия, плакат, публикация, справочник, словарь, экологическая программа, книга, сборник стихов, сказок, викторина, панно, поделка, праздник, представление, план, реферат, серия иллюстраций, стенгазета, сценарий праздника, экскурсия, путешествие, реклама, инсценировка, спектакль, соревнования, телепередача. научная конференция, ролевая, деловая, спортивная, интеллектуально - творческая игра.</a:t>
            </a:r>
          </a:p>
          <a:p>
            <a:pPr marL="0" indent="0">
              <a:buNone/>
            </a:pPr>
            <a:endParaRPr lang="ru-RU" dirty="0"/>
          </a:p>
        </p:txBody>
      </p:sp>
      <p:sp>
        <p:nvSpPr>
          <p:cNvPr id="2" name="Заголовок 1"/>
          <p:cNvSpPr>
            <a:spLocks noGrp="1"/>
          </p:cNvSpPr>
          <p:nvPr>
            <p:ph type="title"/>
          </p:nvPr>
        </p:nvSpPr>
        <p:spPr/>
        <p:txBody>
          <a:bodyPr/>
          <a:lstStyle/>
          <a:p>
            <a:r>
              <a:rPr lang="ru-RU" b="1" dirty="0" smtClean="0">
                <a:latin typeface="Times New Roman" pitchFamily="18" charset="0"/>
                <a:cs typeface="Times New Roman" pitchFamily="18" charset="0"/>
              </a:rPr>
              <a:t>Продукт проекта</a:t>
            </a:r>
            <a:endParaRPr lang="ru-RU" b="1" dirty="0">
              <a:latin typeface="Times New Roman" pitchFamily="18" charset="0"/>
              <a:cs typeface="Times New Roman" pitchFamily="18" charset="0"/>
            </a:endParaRPr>
          </a:p>
        </p:txBody>
      </p:sp>
    </p:spTree>
    <p:extLst>
      <p:ext uri="{BB962C8B-B14F-4D97-AF65-F5344CB8AC3E}">
        <p14:creationId xmlns:p14="http://schemas.microsoft.com/office/powerpoint/2010/main" val="232891039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normAutofit/>
          </a:bodyPr>
          <a:lstStyle/>
          <a:p>
            <a:pPr marL="0" indent="0">
              <a:buNone/>
            </a:pPr>
            <a:r>
              <a:rPr lang="ru-RU" sz="3600" b="1" dirty="0">
                <a:solidFill>
                  <a:srgbClr val="002060"/>
                </a:solidFill>
                <a:latin typeface="Times New Roman" pitchFamily="18" charset="0"/>
                <a:cs typeface="Times New Roman" pitchFamily="18" charset="0"/>
              </a:rPr>
              <a:t>«Расскажи – и я забуду, </a:t>
            </a:r>
          </a:p>
          <a:p>
            <a:pPr marL="0" indent="0">
              <a:buNone/>
            </a:pPr>
            <a:r>
              <a:rPr lang="ru-RU" sz="3600" b="1" dirty="0">
                <a:solidFill>
                  <a:srgbClr val="002060"/>
                </a:solidFill>
                <a:latin typeface="Times New Roman" pitchFamily="18" charset="0"/>
                <a:cs typeface="Times New Roman" pitchFamily="18" charset="0"/>
              </a:rPr>
              <a:t>Покажи – и я запомню, </a:t>
            </a:r>
          </a:p>
          <a:p>
            <a:pPr marL="0" indent="0">
              <a:buNone/>
            </a:pPr>
            <a:r>
              <a:rPr lang="ru-RU" sz="3600" b="1" dirty="0" smtClean="0">
                <a:solidFill>
                  <a:srgbClr val="002060"/>
                </a:solidFill>
                <a:latin typeface="Times New Roman" pitchFamily="18" charset="0"/>
                <a:cs typeface="Times New Roman" pitchFamily="18" charset="0"/>
              </a:rPr>
              <a:t>Дай </a:t>
            </a:r>
            <a:r>
              <a:rPr lang="ru-RU" sz="3600" b="1" dirty="0">
                <a:solidFill>
                  <a:srgbClr val="002060"/>
                </a:solidFill>
                <a:latin typeface="Times New Roman" pitchFamily="18" charset="0"/>
                <a:cs typeface="Times New Roman" pitchFamily="18" charset="0"/>
              </a:rPr>
              <a:t>попробовать – и я пойму</a:t>
            </a:r>
            <a:r>
              <a:rPr lang="ru-RU" sz="3600" b="1" dirty="0" smtClean="0">
                <a:solidFill>
                  <a:srgbClr val="002060"/>
                </a:solidFill>
                <a:latin typeface="Times New Roman" pitchFamily="18" charset="0"/>
                <a:cs typeface="Times New Roman" pitchFamily="18" charset="0"/>
              </a:rPr>
              <a:t>…»   </a:t>
            </a:r>
          </a:p>
          <a:p>
            <a:pPr marL="0" indent="0">
              <a:buNone/>
            </a:pPr>
            <a:r>
              <a:rPr lang="ru-RU" sz="3600" b="1" dirty="0" smtClean="0">
                <a:solidFill>
                  <a:srgbClr val="002060"/>
                </a:solidFill>
                <a:latin typeface="Times New Roman" pitchFamily="18" charset="0"/>
                <a:cs typeface="Times New Roman" pitchFamily="18" charset="0"/>
              </a:rPr>
              <a:t>(Китайская пословица)</a:t>
            </a:r>
            <a:endParaRPr lang="ru-RU" sz="3600" b="1" dirty="0">
              <a:solidFill>
                <a:srgbClr val="002060"/>
              </a:solidFill>
              <a:latin typeface="Times New Roman" pitchFamily="18" charset="0"/>
              <a:cs typeface="Times New Roman" pitchFamily="18" charset="0"/>
            </a:endParaRPr>
          </a:p>
        </p:txBody>
      </p:sp>
    </p:spTree>
    <p:extLst>
      <p:ext uri="{BB962C8B-B14F-4D97-AF65-F5344CB8AC3E}">
        <p14:creationId xmlns:p14="http://schemas.microsoft.com/office/powerpoint/2010/main" val="353215206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dirty="0" smtClean="0"/>
              <a:t>Программа НОУ «Совёнок»</a:t>
            </a:r>
            <a:endParaRPr lang="ru-RU" dirty="0"/>
          </a:p>
        </p:txBody>
      </p:sp>
      <p:pic>
        <p:nvPicPr>
          <p:cNvPr id="4" name="Объект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907704" y="2273595"/>
            <a:ext cx="6953258" cy="4425355"/>
          </a:xfrm>
        </p:spPr>
      </p:pic>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520" y="1314449"/>
            <a:ext cx="1944216" cy="19182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6350347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Объект 4"/>
          <p:cNvGraphicFramePr>
            <a:graphicFrameLocks noGrp="1"/>
          </p:cNvGraphicFramePr>
          <p:nvPr>
            <p:ph idx="1"/>
            <p:extLst>
              <p:ext uri="{D42A27DB-BD31-4B8C-83A1-F6EECF244321}">
                <p14:modId xmlns:p14="http://schemas.microsoft.com/office/powerpoint/2010/main" val="666106858"/>
              </p:ext>
            </p:extLst>
          </p:nvPr>
        </p:nvGraphicFramePr>
        <p:xfrm>
          <a:off x="251520" y="1196752"/>
          <a:ext cx="8388424" cy="5655872"/>
        </p:xfrm>
        <a:graphic>
          <a:graphicData uri="http://schemas.openxmlformats.org/drawingml/2006/table">
            <a:tbl>
              <a:tblPr>
                <a:tableStyleId>{5C22544A-7EE6-4342-B048-85BDC9FD1C3A}</a:tableStyleId>
              </a:tblPr>
              <a:tblGrid>
                <a:gridCol w="1019792"/>
                <a:gridCol w="5428509"/>
                <a:gridCol w="1018594"/>
                <a:gridCol w="921529"/>
              </a:tblGrid>
              <a:tr h="198767">
                <a:tc>
                  <a:txBody>
                    <a:bodyPr/>
                    <a:lstStyle/>
                    <a:p>
                      <a:pPr algn="ctr">
                        <a:lnSpc>
                          <a:spcPct val="115000"/>
                        </a:lnSpc>
                        <a:spcAft>
                          <a:spcPts val="1000"/>
                        </a:spcAft>
                      </a:pPr>
                      <a:r>
                        <a:rPr lang="kk-KZ" sz="1400" dirty="0">
                          <a:effectLst/>
                          <a:latin typeface="Times New Roman" pitchFamily="18" charset="0"/>
                          <a:cs typeface="Times New Roman" pitchFamily="18" charset="0"/>
                        </a:rPr>
                        <a:t>№</a:t>
                      </a:r>
                      <a:endParaRPr lang="ru-RU" sz="1400" dirty="0">
                        <a:effectLst/>
                        <a:latin typeface="Times New Roman" pitchFamily="18" charset="0"/>
                        <a:ea typeface="Calibri"/>
                        <a:cs typeface="Times New Roman" pitchFamily="18" charset="0"/>
                      </a:endParaRPr>
                    </a:p>
                  </a:txBody>
                  <a:tcPr marL="42140" marR="42140" marT="0" marB="0"/>
                </a:tc>
                <a:tc>
                  <a:txBody>
                    <a:bodyPr/>
                    <a:lstStyle/>
                    <a:p>
                      <a:pPr algn="ctr">
                        <a:lnSpc>
                          <a:spcPct val="115000"/>
                        </a:lnSpc>
                        <a:spcAft>
                          <a:spcPts val="1000"/>
                        </a:spcAft>
                      </a:pPr>
                      <a:r>
                        <a:rPr lang="kk-KZ" sz="1400" dirty="0">
                          <a:effectLst/>
                          <a:latin typeface="Times New Roman" pitchFamily="18" charset="0"/>
                          <a:cs typeface="Times New Roman" pitchFamily="18" charset="0"/>
                        </a:rPr>
                        <a:t>Тема</a:t>
                      </a:r>
                      <a:endParaRPr lang="ru-RU" sz="1400" dirty="0">
                        <a:effectLst/>
                        <a:latin typeface="Times New Roman" pitchFamily="18" charset="0"/>
                        <a:ea typeface="Calibri"/>
                        <a:cs typeface="Times New Roman" pitchFamily="18" charset="0"/>
                      </a:endParaRPr>
                    </a:p>
                  </a:txBody>
                  <a:tcPr marL="42140" marR="42140" marT="0" marB="0"/>
                </a:tc>
                <a:tc>
                  <a:txBody>
                    <a:bodyPr/>
                    <a:lstStyle/>
                    <a:p>
                      <a:pPr algn="ctr">
                        <a:lnSpc>
                          <a:spcPct val="115000"/>
                        </a:lnSpc>
                        <a:spcAft>
                          <a:spcPts val="1000"/>
                        </a:spcAft>
                      </a:pPr>
                      <a:r>
                        <a:rPr lang="kk-KZ" sz="1400">
                          <a:effectLst/>
                          <a:latin typeface="Times New Roman" pitchFamily="18" charset="0"/>
                          <a:cs typeface="Times New Roman" pitchFamily="18" charset="0"/>
                        </a:rPr>
                        <a:t>часы</a:t>
                      </a:r>
                      <a:endParaRPr lang="ru-RU" sz="1400">
                        <a:effectLst/>
                        <a:latin typeface="Times New Roman" pitchFamily="18" charset="0"/>
                        <a:ea typeface="Calibri"/>
                        <a:cs typeface="Times New Roman" pitchFamily="18" charset="0"/>
                      </a:endParaRPr>
                    </a:p>
                  </a:txBody>
                  <a:tcPr marL="42140" marR="42140" marT="0" marB="0"/>
                </a:tc>
                <a:tc>
                  <a:txBody>
                    <a:bodyPr/>
                    <a:lstStyle/>
                    <a:p>
                      <a:pPr algn="ctr">
                        <a:lnSpc>
                          <a:spcPct val="115000"/>
                        </a:lnSpc>
                        <a:spcAft>
                          <a:spcPts val="1000"/>
                        </a:spcAft>
                      </a:pPr>
                      <a:r>
                        <a:rPr lang="kk-KZ" sz="1400">
                          <a:effectLst/>
                          <a:latin typeface="Times New Roman" pitchFamily="18" charset="0"/>
                          <a:cs typeface="Times New Roman" pitchFamily="18" charset="0"/>
                        </a:rPr>
                        <a:t>дата</a:t>
                      </a:r>
                      <a:endParaRPr lang="ru-RU" sz="1400">
                        <a:effectLst/>
                        <a:latin typeface="Times New Roman" pitchFamily="18" charset="0"/>
                        <a:ea typeface="Calibri"/>
                        <a:cs typeface="Times New Roman" pitchFamily="18" charset="0"/>
                      </a:endParaRPr>
                    </a:p>
                  </a:txBody>
                  <a:tcPr marL="42140" marR="42140" marT="0" marB="0"/>
                </a:tc>
              </a:tr>
              <a:tr h="198767">
                <a:tc gridSpan="4">
                  <a:txBody>
                    <a:bodyPr/>
                    <a:lstStyle/>
                    <a:p>
                      <a:pPr algn="ctr">
                        <a:lnSpc>
                          <a:spcPct val="115000"/>
                        </a:lnSpc>
                        <a:spcAft>
                          <a:spcPts val="1000"/>
                        </a:spcAft>
                      </a:pPr>
                      <a:r>
                        <a:rPr lang="kk-KZ" sz="1400" dirty="0">
                          <a:effectLst/>
                          <a:latin typeface="Times New Roman" pitchFamily="18" charset="0"/>
                          <a:cs typeface="Times New Roman" pitchFamily="18" charset="0"/>
                        </a:rPr>
                        <a:t>Теоретические основы</a:t>
                      </a:r>
                      <a:endParaRPr lang="ru-RU" sz="1400" dirty="0">
                        <a:effectLst/>
                        <a:latin typeface="Times New Roman" pitchFamily="18" charset="0"/>
                        <a:ea typeface="Calibri"/>
                        <a:cs typeface="Times New Roman" pitchFamily="18" charset="0"/>
                      </a:endParaRPr>
                    </a:p>
                  </a:txBody>
                  <a:tcPr marL="42140" marR="42140" marT="0" marB="0"/>
                </a:tc>
                <a:tc hMerge="1">
                  <a:txBody>
                    <a:bodyPr/>
                    <a:lstStyle/>
                    <a:p>
                      <a:endParaRPr lang="ru-RU"/>
                    </a:p>
                  </a:txBody>
                  <a:tcPr/>
                </a:tc>
                <a:tc hMerge="1">
                  <a:txBody>
                    <a:bodyPr/>
                    <a:lstStyle/>
                    <a:p>
                      <a:endParaRPr lang="ru-RU"/>
                    </a:p>
                  </a:txBody>
                  <a:tcPr/>
                </a:tc>
                <a:tc hMerge="1">
                  <a:txBody>
                    <a:bodyPr/>
                    <a:lstStyle/>
                    <a:p>
                      <a:endParaRPr lang="ru-RU"/>
                    </a:p>
                  </a:txBody>
                  <a:tcPr/>
                </a:tc>
              </a:tr>
              <a:tr h="265377">
                <a:tc>
                  <a:txBody>
                    <a:bodyPr/>
                    <a:lstStyle/>
                    <a:p>
                      <a:pPr>
                        <a:lnSpc>
                          <a:spcPct val="115000"/>
                        </a:lnSpc>
                        <a:spcAft>
                          <a:spcPts val="1000"/>
                        </a:spcAft>
                      </a:pPr>
                      <a:r>
                        <a:rPr lang="kk-KZ" sz="1400" dirty="0">
                          <a:effectLst/>
                          <a:latin typeface="Times New Roman" pitchFamily="18" charset="0"/>
                          <a:cs typeface="Times New Roman" pitchFamily="18" charset="0"/>
                        </a:rPr>
                        <a:t>1</a:t>
                      </a:r>
                      <a:endParaRPr lang="ru-RU" sz="1400" dirty="0">
                        <a:effectLst/>
                        <a:latin typeface="Times New Roman" pitchFamily="18" charset="0"/>
                        <a:ea typeface="Calibri"/>
                        <a:cs typeface="Times New Roman" pitchFamily="18" charset="0"/>
                      </a:endParaRPr>
                    </a:p>
                  </a:txBody>
                  <a:tcPr marL="42140" marR="42140" marT="0" marB="0"/>
                </a:tc>
                <a:tc>
                  <a:txBody>
                    <a:bodyPr/>
                    <a:lstStyle/>
                    <a:p>
                      <a:pPr>
                        <a:lnSpc>
                          <a:spcPct val="115000"/>
                        </a:lnSpc>
                        <a:spcAft>
                          <a:spcPts val="1000"/>
                        </a:spcAft>
                      </a:pPr>
                      <a:r>
                        <a:rPr lang="kk-KZ" sz="1400" dirty="0">
                          <a:effectLst/>
                          <a:latin typeface="Times New Roman" pitchFamily="18" charset="0"/>
                          <a:cs typeface="Times New Roman" pitchFamily="18" charset="0"/>
                        </a:rPr>
                        <a:t>Что интересное наблюдал летом.</a:t>
                      </a:r>
                      <a:endParaRPr lang="ru-RU" sz="1400" dirty="0">
                        <a:effectLst/>
                        <a:latin typeface="Times New Roman" pitchFamily="18" charset="0"/>
                        <a:ea typeface="Calibri"/>
                        <a:cs typeface="Times New Roman" pitchFamily="18" charset="0"/>
                      </a:endParaRPr>
                    </a:p>
                  </a:txBody>
                  <a:tcPr marL="42140" marR="42140" marT="0" marB="0"/>
                </a:tc>
                <a:tc>
                  <a:txBody>
                    <a:bodyPr/>
                    <a:lstStyle/>
                    <a:p>
                      <a:pPr>
                        <a:lnSpc>
                          <a:spcPct val="115000"/>
                        </a:lnSpc>
                        <a:spcAft>
                          <a:spcPts val="1000"/>
                        </a:spcAft>
                      </a:pPr>
                      <a:r>
                        <a:rPr lang="kk-KZ" sz="1400">
                          <a:effectLst/>
                          <a:latin typeface="Times New Roman" pitchFamily="18" charset="0"/>
                          <a:cs typeface="Times New Roman" pitchFamily="18" charset="0"/>
                        </a:rPr>
                        <a:t>1</a:t>
                      </a:r>
                      <a:endParaRPr lang="ru-RU" sz="1400">
                        <a:effectLst/>
                        <a:latin typeface="Times New Roman" pitchFamily="18" charset="0"/>
                        <a:ea typeface="Calibri"/>
                        <a:cs typeface="Times New Roman" pitchFamily="18" charset="0"/>
                      </a:endParaRPr>
                    </a:p>
                  </a:txBody>
                  <a:tcPr marL="42140" marR="42140" marT="0" marB="0"/>
                </a:tc>
                <a:tc>
                  <a:txBody>
                    <a:bodyPr/>
                    <a:lstStyle/>
                    <a:p>
                      <a:pPr>
                        <a:lnSpc>
                          <a:spcPct val="115000"/>
                        </a:lnSpc>
                        <a:spcAft>
                          <a:spcPts val="1000"/>
                        </a:spcAft>
                      </a:pPr>
                      <a:r>
                        <a:rPr lang="kk-KZ" sz="1400">
                          <a:effectLst/>
                          <a:latin typeface="Times New Roman" pitchFamily="18" charset="0"/>
                          <a:cs typeface="Times New Roman" pitchFamily="18" charset="0"/>
                        </a:rPr>
                        <a:t> </a:t>
                      </a:r>
                      <a:endParaRPr lang="ru-RU" sz="1400">
                        <a:effectLst/>
                        <a:latin typeface="Times New Roman" pitchFamily="18" charset="0"/>
                        <a:ea typeface="Calibri"/>
                        <a:cs typeface="Times New Roman" pitchFamily="18" charset="0"/>
                      </a:endParaRPr>
                    </a:p>
                  </a:txBody>
                  <a:tcPr marL="42140" marR="42140" marT="0" marB="0"/>
                </a:tc>
              </a:tr>
              <a:tr h="208891">
                <a:tc>
                  <a:txBody>
                    <a:bodyPr/>
                    <a:lstStyle/>
                    <a:p>
                      <a:pPr>
                        <a:lnSpc>
                          <a:spcPct val="115000"/>
                        </a:lnSpc>
                        <a:spcAft>
                          <a:spcPts val="1000"/>
                        </a:spcAft>
                      </a:pPr>
                      <a:r>
                        <a:rPr lang="kk-KZ" sz="1400" dirty="0">
                          <a:effectLst/>
                          <a:latin typeface="Times New Roman" pitchFamily="18" charset="0"/>
                          <a:cs typeface="Times New Roman" pitchFamily="18" charset="0"/>
                        </a:rPr>
                        <a:t>2</a:t>
                      </a:r>
                      <a:endParaRPr lang="ru-RU" sz="1400" dirty="0">
                        <a:effectLst/>
                        <a:latin typeface="Times New Roman" pitchFamily="18" charset="0"/>
                        <a:ea typeface="Calibri"/>
                        <a:cs typeface="Times New Roman" pitchFamily="18" charset="0"/>
                      </a:endParaRPr>
                    </a:p>
                  </a:txBody>
                  <a:tcPr marL="42140" marR="42140" marT="0" marB="0"/>
                </a:tc>
                <a:tc>
                  <a:txBody>
                    <a:bodyPr/>
                    <a:lstStyle/>
                    <a:p>
                      <a:pPr>
                        <a:lnSpc>
                          <a:spcPct val="115000"/>
                        </a:lnSpc>
                        <a:spcAft>
                          <a:spcPts val="1000"/>
                        </a:spcAft>
                      </a:pPr>
                      <a:r>
                        <a:rPr lang="kk-KZ" sz="1400" dirty="0">
                          <a:effectLst/>
                          <a:latin typeface="Times New Roman" pitchFamily="18" charset="0"/>
                          <a:cs typeface="Times New Roman" pitchFamily="18" charset="0"/>
                        </a:rPr>
                        <a:t>Повторение понятий и формулировок.</a:t>
                      </a:r>
                      <a:endParaRPr lang="ru-RU" sz="1400" dirty="0">
                        <a:effectLst/>
                        <a:latin typeface="Times New Roman" pitchFamily="18" charset="0"/>
                        <a:ea typeface="Calibri"/>
                        <a:cs typeface="Times New Roman" pitchFamily="18" charset="0"/>
                      </a:endParaRPr>
                    </a:p>
                  </a:txBody>
                  <a:tcPr marL="42140" marR="42140" marT="0" marB="0"/>
                </a:tc>
                <a:tc>
                  <a:txBody>
                    <a:bodyPr/>
                    <a:lstStyle/>
                    <a:p>
                      <a:pPr>
                        <a:lnSpc>
                          <a:spcPct val="115000"/>
                        </a:lnSpc>
                        <a:spcAft>
                          <a:spcPts val="1000"/>
                        </a:spcAft>
                      </a:pPr>
                      <a:r>
                        <a:rPr lang="kk-KZ" sz="1400" dirty="0">
                          <a:effectLst/>
                          <a:latin typeface="Times New Roman" pitchFamily="18" charset="0"/>
                          <a:cs typeface="Times New Roman" pitchFamily="18" charset="0"/>
                        </a:rPr>
                        <a:t>1</a:t>
                      </a:r>
                      <a:endParaRPr lang="ru-RU" sz="1400" dirty="0">
                        <a:effectLst/>
                        <a:latin typeface="Times New Roman" pitchFamily="18" charset="0"/>
                        <a:ea typeface="Calibri"/>
                        <a:cs typeface="Times New Roman" pitchFamily="18" charset="0"/>
                      </a:endParaRPr>
                    </a:p>
                  </a:txBody>
                  <a:tcPr marL="42140" marR="42140" marT="0" marB="0"/>
                </a:tc>
                <a:tc>
                  <a:txBody>
                    <a:bodyPr/>
                    <a:lstStyle/>
                    <a:p>
                      <a:pPr>
                        <a:lnSpc>
                          <a:spcPct val="115000"/>
                        </a:lnSpc>
                        <a:spcAft>
                          <a:spcPts val="1000"/>
                        </a:spcAft>
                      </a:pPr>
                      <a:r>
                        <a:rPr lang="kk-KZ" sz="1400">
                          <a:effectLst/>
                          <a:latin typeface="Times New Roman" pitchFamily="18" charset="0"/>
                          <a:cs typeface="Times New Roman" pitchFamily="18" charset="0"/>
                        </a:rPr>
                        <a:t> </a:t>
                      </a:r>
                      <a:endParaRPr lang="ru-RU" sz="1400">
                        <a:effectLst/>
                        <a:latin typeface="Times New Roman" pitchFamily="18" charset="0"/>
                        <a:ea typeface="Calibri"/>
                        <a:cs typeface="Times New Roman" pitchFamily="18" charset="0"/>
                      </a:endParaRPr>
                    </a:p>
                  </a:txBody>
                  <a:tcPr marL="42140" marR="42140" marT="0" marB="0"/>
                </a:tc>
              </a:tr>
              <a:tr h="258983">
                <a:tc>
                  <a:txBody>
                    <a:bodyPr/>
                    <a:lstStyle/>
                    <a:p>
                      <a:pPr>
                        <a:lnSpc>
                          <a:spcPct val="115000"/>
                        </a:lnSpc>
                        <a:spcAft>
                          <a:spcPts val="1000"/>
                        </a:spcAft>
                      </a:pPr>
                      <a:r>
                        <a:rPr lang="kk-KZ" sz="1400" dirty="0">
                          <a:effectLst/>
                          <a:latin typeface="Times New Roman" pitchFamily="18" charset="0"/>
                          <a:cs typeface="Times New Roman" pitchFamily="18" charset="0"/>
                        </a:rPr>
                        <a:t>3</a:t>
                      </a:r>
                      <a:endParaRPr lang="ru-RU" sz="1400" dirty="0">
                        <a:effectLst/>
                        <a:latin typeface="Times New Roman" pitchFamily="18" charset="0"/>
                        <a:ea typeface="Calibri"/>
                        <a:cs typeface="Times New Roman" pitchFamily="18" charset="0"/>
                      </a:endParaRPr>
                    </a:p>
                  </a:txBody>
                  <a:tcPr marL="42140" marR="42140" marT="0" marB="0"/>
                </a:tc>
                <a:tc>
                  <a:txBody>
                    <a:bodyPr/>
                    <a:lstStyle/>
                    <a:p>
                      <a:pPr>
                        <a:lnSpc>
                          <a:spcPct val="115000"/>
                        </a:lnSpc>
                        <a:spcAft>
                          <a:spcPts val="1000"/>
                        </a:spcAft>
                      </a:pPr>
                      <a:r>
                        <a:rPr lang="kk-KZ" sz="1400" dirty="0">
                          <a:effectLst/>
                          <a:latin typeface="Times New Roman" pitchFamily="18" charset="0"/>
                          <a:cs typeface="Times New Roman" pitchFamily="18" charset="0"/>
                        </a:rPr>
                        <a:t>Структура проекта.</a:t>
                      </a:r>
                      <a:endParaRPr lang="ru-RU" sz="1400" dirty="0">
                        <a:effectLst/>
                        <a:latin typeface="Times New Roman" pitchFamily="18" charset="0"/>
                        <a:ea typeface="Calibri"/>
                        <a:cs typeface="Times New Roman" pitchFamily="18" charset="0"/>
                      </a:endParaRPr>
                    </a:p>
                  </a:txBody>
                  <a:tcPr marL="42140" marR="42140" marT="0" marB="0"/>
                </a:tc>
                <a:tc>
                  <a:txBody>
                    <a:bodyPr/>
                    <a:lstStyle/>
                    <a:p>
                      <a:pPr>
                        <a:lnSpc>
                          <a:spcPct val="115000"/>
                        </a:lnSpc>
                        <a:spcAft>
                          <a:spcPts val="1000"/>
                        </a:spcAft>
                      </a:pPr>
                      <a:r>
                        <a:rPr lang="kk-KZ" sz="1400" dirty="0">
                          <a:effectLst/>
                          <a:latin typeface="Times New Roman" pitchFamily="18" charset="0"/>
                          <a:cs typeface="Times New Roman" pitchFamily="18" charset="0"/>
                        </a:rPr>
                        <a:t>1</a:t>
                      </a:r>
                      <a:endParaRPr lang="ru-RU" sz="1400" dirty="0">
                        <a:effectLst/>
                        <a:latin typeface="Times New Roman" pitchFamily="18" charset="0"/>
                        <a:ea typeface="Calibri"/>
                        <a:cs typeface="Times New Roman" pitchFamily="18" charset="0"/>
                      </a:endParaRPr>
                    </a:p>
                  </a:txBody>
                  <a:tcPr marL="42140" marR="42140" marT="0" marB="0"/>
                </a:tc>
                <a:tc>
                  <a:txBody>
                    <a:bodyPr/>
                    <a:lstStyle/>
                    <a:p>
                      <a:pPr>
                        <a:lnSpc>
                          <a:spcPct val="115000"/>
                        </a:lnSpc>
                        <a:spcAft>
                          <a:spcPts val="1000"/>
                        </a:spcAft>
                      </a:pPr>
                      <a:r>
                        <a:rPr lang="kk-KZ" sz="1400">
                          <a:effectLst/>
                          <a:latin typeface="Times New Roman" pitchFamily="18" charset="0"/>
                          <a:cs typeface="Times New Roman" pitchFamily="18" charset="0"/>
                        </a:rPr>
                        <a:t> </a:t>
                      </a:r>
                      <a:endParaRPr lang="ru-RU" sz="1400">
                        <a:effectLst/>
                        <a:latin typeface="Times New Roman" pitchFamily="18" charset="0"/>
                        <a:ea typeface="Calibri"/>
                        <a:cs typeface="Times New Roman" pitchFamily="18" charset="0"/>
                      </a:endParaRPr>
                    </a:p>
                  </a:txBody>
                  <a:tcPr marL="42140" marR="42140" marT="0" marB="0"/>
                </a:tc>
              </a:tr>
              <a:tr h="234470">
                <a:tc>
                  <a:txBody>
                    <a:bodyPr/>
                    <a:lstStyle/>
                    <a:p>
                      <a:pPr>
                        <a:lnSpc>
                          <a:spcPct val="115000"/>
                        </a:lnSpc>
                        <a:spcAft>
                          <a:spcPts val="1000"/>
                        </a:spcAft>
                      </a:pPr>
                      <a:r>
                        <a:rPr lang="kk-KZ" sz="1400" dirty="0">
                          <a:effectLst/>
                          <a:latin typeface="Times New Roman" pitchFamily="18" charset="0"/>
                          <a:cs typeface="Times New Roman" pitchFamily="18" charset="0"/>
                        </a:rPr>
                        <a:t>4</a:t>
                      </a:r>
                      <a:endParaRPr lang="ru-RU" sz="1400" dirty="0">
                        <a:effectLst/>
                        <a:latin typeface="Times New Roman" pitchFamily="18" charset="0"/>
                        <a:ea typeface="Calibri"/>
                        <a:cs typeface="Times New Roman" pitchFamily="18" charset="0"/>
                      </a:endParaRPr>
                    </a:p>
                  </a:txBody>
                  <a:tcPr marL="42140" marR="42140" marT="0" marB="0"/>
                </a:tc>
                <a:tc>
                  <a:txBody>
                    <a:bodyPr/>
                    <a:lstStyle/>
                    <a:p>
                      <a:pPr>
                        <a:lnSpc>
                          <a:spcPct val="115000"/>
                        </a:lnSpc>
                        <a:spcAft>
                          <a:spcPts val="1000"/>
                        </a:spcAft>
                      </a:pPr>
                      <a:r>
                        <a:rPr lang="kk-KZ" sz="1400">
                          <a:effectLst/>
                          <a:latin typeface="Times New Roman" pitchFamily="18" charset="0"/>
                          <a:cs typeface="Times New Roman" pitchFamily="18" charset="0"/>
                        </a:rPr>
                        <a:t>Знакомство с примерами проектов. </a:t>
                      </a:r>
                      <a:endParaRPr lang="ru-RU" sz="1400">
                        <a:effectLst/>
                        <a:latin typeface="Times New Roman" pitchFamily="18" charset="0"/>
                        <a:ea typeface="Calibri"/>
                        <a:cs typeface="Times New Roman" pitchFamily="18" charset="0"/>
                      </a:endParaRPr>
                    </a:p>
                  </a:txBody>
                  <a:tcPr marL="42140" marR="42140" marT="0" marB="0"/>
                </a:tc>
                <a:tc>
                  <a:txBody>
                    <a:bodyPr/>
                    <a:lstStyle/>
                    <a:p>
                      <a:pPr>
                        <a:lnSpc>
                          <a:spcPct val="115000"/>
                        </a:lnSpc>
                        <a:spcAft>
                          <a:spcPts val="1000"/>
                        </a:spcAft>
                      </a:pPr>
                      <a:r>
                        <a:rPr lang="kk-KZ" sz="1400" dirty="0">
                          <a:effectLst/>
                          <a:latin typeface="Times New Roman" pitchFamily="18" charset="0"/>
                          <a:cs typeface="Times New Roman" pitchFamily="18" charset="0"/>
                        </a:rPr>
                        <a:t>1</a:t>
                      </a:r>
                      <a:endParaRPr lang="ru-RU" sz="1400" dirty="0">
                        <a:effectLst/>
                        <a:latin typeface="Times New Roman" pitchFamily="18" charset="0"/>
                        <a:ea typeface="Calibri"/>
                        <a:cs typeface="Times New Roman" pitchFamily="18" charset="0"/>
                      </a:endParaRPr>
                    </a:p>
                  </a:txBody>
                  <a:tcPr marL="42140" marR="42140" marT="0" marB="0"/>
                </a:tc>
                <a:tc>
                  <a:txBody>
                    <a:bodyPr/>
                    <a:lstStyle/>
                    <a:p>
                      <a:pPr>
                        <a:lnSpc>
                          <a:spcPct val="115000"/>
                        </a:lnSpc>
                        <a:spcAft>
                          <a:spcPts val="1000"/>
                        </a:spcAft>
                      </a:pPr>
                      <a:r>
                        <a:rPr lang="kk-KZ" sz="1400">
                          <a:effectLst/>
                          <a:latin typeface="Times New Roman" pitchFamily="18" charset="0"/>
                          <a:cs typeface="Times New Roman" pitchFamily="18" charset="0"/>
                        </a:rPr>
                        <a:t> </a:t>
                      </a:r>
                      <a:endParaRPr lang="ru-RU" sz="1400">
                        <a:effectLst/>
                        <a:latin typeface="Times New Roman" pitchFamily="18" charset="0"/>
                        <a:ea typeface="Calibri"/>
                        <a:cs typeface="Times New Roman" pitchFamily="18" charset="0"/>
                      </a:endParaRPr>
                    </a:p>
                  </a:txBody>
                  <a:tcPr marL="42140" marR="42140" marT="0" marB="0"/>
                </a:tc>
              </a:tr>
              <a:tr h="253654">
                <a:tc>
                  <a:txBody>
                    <a:bodyPr/>
                    <a:lstStyle/>
                    <a:p>
                      <a:pPr>
                        <a:lnSpc>
                          <a:spcPct val="115000"/>
                        </a:lnSpc>
                        <a:spcAft>
                          <a:spcPts val="1000"/>
                        </a:spcAft>
                      </a:pPr>
                      <a:r>
                        <a:rPr lang="kk-KZ" sz="1400" dirty="0">
                          <a:effectLst/>
                          <a:latin typeface="Times New Roman" pitchFamily="18" charset="0"/>
                          <a:cs typeface="Times New Roman" pitchFamily="18" charset="0"/>
                        </a:rPr>
                        <a:t>5</a:t>
                      </a:r>
                      <a:endParaRPr lang="ru-RU" sz="1400" dirty="0">
                        <a:effectLst/>
                        <a:latin typeface="Times New Roman" pitchFamily="18" charset="0"/>
                        <a:ea typeface="Calibri"/>
                        <a:cs typeface="Times New Roman" pitchFamily="18" charset="0"/>
                      </a:endParaRPr>
                    </a:p>
                  </a:txBody>
                  <a:tcPr marL="42140" marR="42140" marT="0" marB="0"/>
                </a:tc>
                <a:tc>
                  <a:txBody>
                    <a:bodyPr/>
                    <a:lstStyle/>
                    <a:p>
                      <a:pPr>
                        <a:lnSpc>
                          <a:spcPct val="115000"/>
                        </a:lnSpc>
                        <a:spcAft>
                          <a:spcPts val="1000"/>
                        </a:spcAft>
                      </a:pPr>
                      <a:r>
                        <a:rPr lang="kk-KZ" sz="1400" dirty="0">
                          <a:effectLst/>
                          <a:latin typeface="Times New Roman" pitchFamily="18" charset="0"/>
                          <a:cs typeface="Times New Roman" pitchFamily="18" charset="0"/>
                        </a:rPr>
                        <a:t>Знакомство с примерами проектов.</a:t>
                      </a:r>
                      <a:endParaRPr lang="ru-RU" sz="1400" dirty="0">
                        <a:effectLst/>
                        <a:latin typeface="Times New Roman" pitchFamily="18" charset="0"/>
                        <a:ea typeface="Calibri"/>
                        <a:cs typeface="Times New Roman" pitchFamily="18" charset="0"/>
                      </a:endParaRPr>
                    </a:p>
                  </a:txBody>
                  <a:tcPr marL="42140" marR="42140" marT="0" marB="0"/>
                </a:tc>
                <a:tc>
                  <a:txBody>
                    <a:bodyPr/>
                    <a:lstStyle/>
                    <a:p>
                      <a:pPr>
                        <a:lnSpc>
                          <a:spcPct val="115000"/>
                        </a:lnSpc>
                        <a:spcAft>
                          <a:spcPts val="1000"/>
                        </a:spcAft>
                      </a:pPr>
                      <a:r>
                        <a:rPr lang="kk-KZ" sz="1400" dirty="0">
                          <a:effectLst/>
                          <a:latin typeface="Times New Roman" pitchFamily="18" charset="0"/>
                          <a:cs typeface="Times New Roman" pitchFamily="18" charset="0"/>
                        </a:rPr>
                        <a:t>1</a:t>
                      </a:r>
                      <a:endParaRPr lang="ru-RU" sz="1400" dirty="0">
                        <a:effectLst/>
                        <a:latin typeface="Times New Roman" pitchFamily="18" charset="0"/>
                        <a:ea typeface="Calibri"/>
                        <a:cs typeface="Times New Roman" pitchFamily="18" charset="0"/>
                      </a:endParaRPr>
                    </a:p>
                  </a:txBody>
                  <a:tcPr marL="42140" marR="42140" marT="0" marB="0"/>
                </a:tc>
                <a:tc>
                  <a:txBody>
                    <a:bodyPr/>
                    <a:lstStyle/>
                    <a:p>
                      <a:pPr>
                        <a:lnSpc>
                          <a:spcPct val="115000"/>
                        </a:lnSpc>
                        <a:spcAft>
                          <a:spcPts val="1000"/>
                        </a:spcAft>
                      </a:pPr>
                      <a:r>
                        <a:rPr lang="kk-KZ" sz="1400">
                          <a:effectLst/>
                          <a:latin typeface="Times New Roman" pitchFamily="18" charset="0"/>
                          <a:cs typeface="Times New Roman" pitchFamily="18" charset="0"/>
                        </a:rPr>
                        <a:t> </a:t>
                      </a:r>
                      <a:endParaRPr lang="ru-RU" sz="1400">
                        <a:effectLst/>
                        <a:latin typeface="Times New Roman" pitchFamily="18" charset="0"/>
                        <a:ea typeface="Calibri"/>
                        <a:cs typeface="Times New Roman" pitchFamily="18" charset="0"/>
                      </a:endParaRPr>
                    </a:p>
                  </a:txBody>
                  <a:tcPr marL="42140" marR="42140" marT="0" marB="0"/>
                </a:tc>
              </a:tr>
              <a:tr h="280299">
                <a:tc>
                  <a:txBody>
                    <a:bodyPr/>
                    <a:lstStyle/>
                    <a:p>
                      <a:pPr>
                        <a:lnSpc>
                          <a:spcPct val="115000"/>
                        </a:lnSpc>
                        <a:spcAft>
                          <a:spcPts val="1000"/>
                        </a:spcAft>
                      </a:pPr>
                      <a:r>
                        <a:rPr lang="kk-KZ" sz="1400" dirty="0">
                          <a:effectLst/>
                          <a:latin typeface="Times New Roman" pitchFamily="18" charset="0"/>
                          <a:cs typeface="Times New Roman" pitchFamily="18" charset="0"/>
                        </a:rPr>
                        <a:t>6</a:t>
                      </a:r>
                      <a:endParaRPr lang="ru-RU" sz="1400" dirty="0">
                        <a:effectLst/>
                        <a:latin typeface="Times New Roman" pitchFamily="18" charset="0"/>
                        <a:ea typeface="Calibri"/>
                        <a:cs typeface="Times New Roman" pitchFamily="18" charset="0"/>
                      </a:endParaRPr>
                    </a:p>
                  </a:txBody>
                  <a:tcPr marL="42140" marR="42140" marT="0" marB="0"/>
                </a:tc>
                <a:tc>
                  <a:txBody>
                    <a:bodyPr/>
                    <a:lstStyle/>
                    <a:p>
                      <a:pPr>
                        <a:lnSpc>
                          <a:spcPct val="115000"/>
                        </a:lnSpc>
                        <a:spcAft>
                          <a:spcPts val="1000"/>
                        </a:spcAft>
                      </a:pPr>
                      <a:r>
                        <a:rPr lang="kk-KZ" sz="1400">
                          <a:effectLst/>
                          <a:latin typeface="Times New Roman" pitchFamily="18" charset="0"/>
                          <a:cs typeface="Times New Roman" pitchFamily="18" charset="0"/>
                        </a:rPr>
                        <a:t>Источники информации.</a:t>
                      </a:r>
                      <a:endParaRPr lang="ru-RU" sz="1400">
                        <a:effectLst/>
                        <a:latin typeface="Times New Roman" pitchFamily="18" charset="0"/>
                        <a:ea typeface="Calibri"/>
                        <a:cs typeface="Times New Roman" pitchFamily="18" charset="0"/>
                      </a:endParaRPr>
                    </a:p>
                  </a:txBody>
                  <a:tcPr marL="42140" marR="42140" marT="0" marB="0"/>
                </a:tc>
                <a:tc>
                  <a:txBody>
                    <a:bodyPr/>
                    <a:lstStyle/>
                    <a:p>
                      <a:pPr>
                        <a:lnSpc>
                          <a:spcPct val="115000"/>
                        </a:lnSpc>
                        <a:spcAft>
                          <a:spcPts val="1000"/>
                        </a:spcAft>
                      </a:pPr>
                      <a:r>
                        <a:rPr lang="kk-KZ" sz="1400" dirty="0">
                          <a:effectLst/>
                          <a:latin typeface="Times New Roman" pitchFamily="18" charset="0"/>
                          <a:cs typeface="Times New Roman" pitchFamily="18" charset="0"/>
                        </a:rPr>
                        <a:t>1</a:t>
                      </a:r>
                      <a:endParaRPr lang="ru-RU" sz="1400" dirty="0">
                        <a:effectLst/>
                        <a:latin typeface="Times New Roman" pitchFamily="18" charset="0"/>
                        <a:ea typeface="Calibri"/>
                        <a:cs typeface="Times New Roman" pitchFamily="18" charset="0"/>
                      </a:endParaRPr>
                    </a:p>
                  </a:txBody>
                  <a:tcPr marL="42140" marR="42140" marT="0" marB="0"/>
                </a:tc>
                <a:tc>
                  <a:txBody>
                    <a:bodyPr/>
                    <a:lstStyle/>
                    <a:p>
                      <a:pPr>
                        <a:lnSpc>
                          <a:spcPct val="115000"/>
                        </a:lnSpc>
                        <a:spcAft>
                          <a:spcPts val="1000"/>
                        </a:spcAft>
                      </a:pPr>
                      <a:r>
                        <a:rPr lang="kk-KZ" sz="1400" dirty="0">
                          <a:effectLst/>
                          <a:latin typeface="Times New Roman" pitchFamily="18" charset="0"/>
                          <a:cs typeface="Times New Roman" pitchFamily="18" charset="0"/>
                        </a:rPr>
                        <a:t> </a:t>
                      </a:r>
                      <a:endParaRPr lang="ru-RU" sz="1400" dirty="0">
                        <a:effectLst/>
                        <a:latin typeface="Times New Roman" pitchFamily="18" charset="0"/>
                        <a:ea typeface="Calibri"/>
                        <a:cs typeface="Times New Roman" pitchFamily="18" charset="0"/>
                      </a:endParaRPr>
                    </a:p>
                  </a:txBody>
                  <a:tcPr marL="42140" marR="42140" marT="0" marB="0"/>
                </a:tc>
              </a:tr>
              <a:tr h="203562">
                <a:tc>
                  <a:txBody>
                    <a:bodyPr/>
                    <a:lstStyle/>
                    <a:p>
                      <a:pPr>
                        <a:lnSpc>
                          <a:spcPct val="115000"/>
                        </a:lnSpc>
                        <a:spcAft>
                          <a:spcPts val="1000"/>
                        </a:spcAft>
                      </a:pPr>
                      <a:r>
                        <a:rPr lang="kk-KZ" sz="1400" dirty="0">
                          <a:effectLst/>
                          <a:latin typeface="Times New Roman" pitchFamily="18" charset="0"/>
                          <a:cs typeface="Times New Roman" pitchFamily="18" charset="0"/>
                        </a:rPr>
                        <a:t>7</a:t>
                      </a:r>
                      <a:endParaRPr lang="ru-RU" sz="1400" dirty="0">
                        <a:effectLst/>
                        <a:latin typeface="Times New Roman" pitchFamily="18" charset="0"/>
                        <a:ea typeface="Calibri"/>
                        <a:cs typeface="Times New Roman" pitchFamily="18" charset="0"/>
                      </a:endParaRPr>
                    </a:p>
                  </a:txBody>
                  <a:tcPr marL="42140" marR="42140" marT="0" marB="0"/>
                </a:tc>
                <a:tc>
                  <a:txBody>
                    <a:bodyPr/>
                    <a:lstStyle/>
                    <a:p>
                      <a:pPr>
                        <a:lnSpc>
                          <a:spcPct val="115000"/>
                        </a:lnSpc>
                        <a:spcAft>
                          <a:spcPts val="1000"/>
                        </a:spcAft>
                      </a:pPr>
                      <a:r>
                        <a:rPr lang="kk-KZ" sz="1400">
                          <a:effectLst/>
                          <a:latin typeface="Times New Roman" pitchFamily="18" charset="0"/>
                          <a:cs typeface="Times New Roman" pitchFamily="18" charset="0"/>
                        </a:rPr>
                        <a:t>Обучению поиску иформации в сети Интернет.</a:t>
                      </a:r>
                      <a:endParaRPr lang="ru-RU" sz="1400">
                        <a:effectLst/>
                        <a:latin typeface="Times New Roman" pitchFamily="18" charset="0"/>
                        <a:ea typeface="Calibri"/>
                        <a:cs typeface="Times New Roman" pitchFamily="18" charset="0"/>
                      </a:endParaRPr>
                    </a:p>
                  </a:txBody>
                  <a:tcPr marL="42140" marR="42140" marT="0" marB="0"/>
                </a:tc>
                <a:tc>
                  <a:txBody>
                    <a:bodyPr/>
                    <a:lstStyle/>
                    <a:p>
                      <a:pPr>
                        <a:lnSpc>
                          <a:spcPct val="115000"/>
                        </a:lnSpc>
                        <a:spcAft>
                          <a:spcPts val="1000"/>
                        </a:spcAft>
                      </a:pPr>
                      <a:r>
                        <a:rPr lang="kk-KZ" sz="1400" dirty="0">
                          <a:effectLst/>
                          <a:latin typeface="Times New Roman" pitchFamily="18" charset="0"/>
                          <a:cs typeface="Times New Roman" pitchFamily="18" charset="0"/>
                        </a:rPr>
                        <a:t>1</a:t>
                      </a:r>
                      <a:endParaRPr lang="ru-RU" sz="1400" dirty="0">
                        <a:effectLst/>
                        <a:latin typeface="Times New Roman" pitchFamily="18" charset="0"/>
                        <a:ea typeface="Calibri"/>
                        <a:cs typeface="Times New Roman" pitchFamily="18" charset="0"/>
                      </a:endParaRPr>
                    </a:p>
                  </a:txBody>
                  <a:tcPr marL="42140" marR="42140" marT="0" marB="0"/>
                </a:tc>
                <a:tc>
                  <a:txBody>
                    <a:bodyPr/>
                    <a:lstStyle/>
                    <a:p>
                      <a:pPr>
                        <a:lnSpc>
                          <a:spcPct val="115000"/>
                        </a:lnSpc>
                        <a:spcAft>
                          <a:spcPts val="1000"/>
                        </a:spcAft>
                      </a:pPr>
                      <a:r>
                        <a:rPr lang="kk-KZ" sz="1400" dirty="0">
                          <a:effectLst/>
                          <a:latin typeface="Times New Roman" pitchFamily="18" charset="0"/>
                          <a:cs typeface="Times New Roman" pitchFamily="18" charset="0"/>
                        </a:rPr>
                        <a:t> </a:t>
                      </a:r>
                      <a:endParaRPr lang="ru-RU" sz="1400" dirty="0">
                        <a:effectLst/>
                        <a:latin typeface="Times New Roman" pitchFamily="18" charset="0"/>
                        <a:ea typeface="Calibri"/>
                        <a:cs typeface="Times New Roman" pitchFamily="18" charset="0"/>
                      </a:endParaRPr>
                    </a:p>
                  </a:txBody>
                  <a:tcPr marL="42140" marR="42140" marT="0" marB="0"/>
                </a:tc>
              </a:tr>
              <a:tr h="222747">
                <a:tc>
                  <a:txBody>
                    <a:bodyPr/>
                    <a:lstStyle/>
                    <a:p>
                      <a:pPr>
                        <a:lnSpc>
                          <a:spcPct val="115000"/>
                        </a:lnSpc>
                        <a:spcAft>
                          <a:spcPts val="1000"/>
                        </a:spcAft>
                      </a:pPr>
                      <a:r>
                        <a:rPr lang="kk-KZ" sz="1400" dirty="0">
                          <a:effectLst/>
                          <a:latin typeface="Times New Roman" pitchFamily="18" charset="0"/>
                          <a:cs typeface="Times New Roman" pitchFamily="18" charset="0"/>
                        </a:rPr>
                        <a:t>8</a:t>
                      </a:r>
                      <a:endParaRPr lang="ru-RU" sz="1400" dirty="0">
                        <a:effectLst/>
                        <a:latin typeface="Times New Roman" pitchFamily="18" charset="0"/>
                        <a:ea typeface="Calibri"/>
                        <a:cs typeface="Times New Roman" pitchFamily="18" charset="0"/>
                      </a:endParaRPr>
                    </a:p>
                  </a:txBody>
                  <a:tcPr marL="42140" marR="42140" marT="0" marB="0"/>
                </a:tc>
                <a:tc>
                  <a:txBody>
                    <a:bodyPr/>
                    <a:lstStyle/>
                    <a:p>
                      <a:pPr>
                        <a:lnSpc>
                          <a:spcPct val="115000"/>
                        </a:lnSpc>
                        <a:spcAft>
                          <a:spcPts val="0"/>
                        </a:spcAft>
                      </a:pPr>
                      <a:r>
                        <a:rPr lang="kk-KZ" sz="1400">
                          <a:effectLst/>
                          <a:latin typeface="Times New Roman" pitchFamily="18" charset="0"/>
                          <a:cs typeface="Times New Roman" pitchFamily="18" charset="0"/>
                        </a:rPr>
                        <a:t>Обучению поиску иформации в сети Интернет.</a:t>
                      </a:r>
                      <a:endParaRPr lang="ru-RU" sz="1400">
                        <a:effectLst/>
                        <a:latin typeface="Times New Roman" pitchFamily="18" charset="0"/>
                        <a:ea typeface="Calibri"/>
                        <a:cs typeface="Times New Roman" pitchFamily="18" charset="0"/>
                      </a:endParaRPr>
                    </a:p>
                  </a:txBody>
                  <a:tcPr marL="42140" marR="42140" marT="0" marB="0"/>
                </a:tc>
                <a:tc>
                  <a:txBody>
                    <a:bodyPr/>
                    <a:lstStyle/>
                    <a:p>
                      <a:pPr>
                        <a:lnSpc>
                          <a:spcPct val="115000"/>
                        </a:lnSpc>
                        <a:spcAft>
                          <a:spcPts val="1000"/>
                        </a:spcAft>
                      </a:pPr>
                      <a:r>
                        <a:rPr lang="kk-KZ" sz="1400" dirty="0">
                          <a:effectLst/>
                          <a:latin typeface="Times New Roman" pitchFamily="18" charset="0"/>
                          <a:cs typeface="Times New Roman" pitchFamily="18" charset="0"/>
                        </a:rPr>
                        <a:t>1</a:t>
                      </a:r>
                      <a:endParaRPr lang="ru-RU" sz="1400" dirty="0">
                        <a:effectLst/>
                        <a:latin typeface="Times New Roman" pitchFamily="18" charset="0"/>
                        <a:ea typeface="Calibri"/>
                        <a:cs typeface="Times New Roman" pitchFamily="18" charset="0"/>
                      </a:endParaRPr>
                    </a:p>
                  </a:txBody>
                  <a:tcPr marL="42140" marR="42140" marT="0" marB="0"/>
                </a:tc>
                <a:tc>
                  <a:txBody>
                    <a:bodyPr/>
                    <a:lstStyle/>
                    <a:p>
                      <a:pPr>
                        <a:lnSpc>
                          <a:spcPct val="115000"/>
                        </a:lnSpc>
                        <a:spcAft>
                          <a:spcPts val="1000"/>
                        </a:spcAft>
                      </a:pPr>
                      <a:r>
                        <a:rPr lang="kk-KZ" sz="1400" dirty="0">
                          <a:effectLst/>
                          <a:latin typeface="Times New Roman" pitchFamily="18" charset="0"/>
                          <a:cs typeface="Times New Roman" pitchFamily="18" charset="0"/>
                        </a:rPr>
                        <a:t> </a:t>
                      </a:r>
                      <a:endParaRPr lang="ru-RU" sz="1400" dirty="0">
                        <a:effectLst/>
                        <a:latin typeface="Times New Roman" pitchFamily="18" charset="0"/>
                        <a:ea typeface="Calibri"/>
                        <a:cs typeface="Times New Roman" pitchFamily="18" charset="0"/>
                      </a:endParaRPr>
                    </a:p>
                  </a:txBody>
                  <a:tcPr marL="42140" marR="42140" marT="0" marB="0"/>
                </a:tc>
              </a:tr>
              <a:tr h="441231">
                <a:tc>
                  <a:txBody>
                    <a:bodyPr/>
                    <a:lstStyle/>
                    <a:p>
                      <a:pPr>
                        <a:lnSpc>
                          <a:spcPct val="115000"/>
                        </a:lnSpc>
                        <a:spcAft>
                          <a:spcPts val="1000"/>
                        </a:spcAft>
                      </a:pPr>
                      <a:r>
                        <a:rPr lang="kk-KZ" sz="1400" dirty="0">
                          <a:effectLst/>
                          <a:latin typeface="Times New Roman" pitchFamily="18" charset="0"/>
                          <a:cs typeface="Times New Roman" pitchFamily="18" charset="0"/>
                        </a:rPr>
                        <a:t>9</a:t>
                      </a:r>
                      <a:endParaRPr lang="ru-RU" sz="1400" dirty="0">
                        <a:effectLst/>
                        <a:latin typeface="Times New Roman" pitchFamily="18" charset="0"/>
                        <a:ea typeface="Calibri"/>
                        <a:cs typeface="Times New Roman" pitchFamily="18" charset="0"/>
                      </a:endParaRPr>
                    </a:p>
                  </a:txBody>
                  <a:tcPr marL="42140" marR="42140" marT="0" marB="0"/>
                </a:tc>
                <a:tc>
                  <a:txBody>
                    <a:bodyPr/>
                    <a:lstStyle/>
                    <a:p>
                      <a:pPr>
                        <a:lnSpc>
                          <a:spcPct val="115000"/>
                        </a:lnSpc>
                        <a:spcAft>
                          <a:spcPts val="0"/>
                        </a:spcAft>
                      </a:pPr>
                      <a:r>
                        <a:rPr lang="kk-KZ" sz="1400">
                          <a:effectLst/>
                          <a:latin typeface="Times New Roman" pitchFamily="18" charset="0"/>
                          <a:cs typeface="Times New Roman" pitchFamily="18" charset="0"/>
                        </a:rPr>
                        <a:t>Работа с компьютерными программами.</a:t>
                      </a:r>
                      <a:endParaRPr lang="ru-RU" sz="1400">
                        <a:effectLst/>
                        <a:latin typeface="Times New Roman" pitchFamily="18" charset="0"/>
                        <a:cs typeface="Times New Roman" pitchFamily="18" charset="0"/>
                      </a:endParaRPr>
                    </a:p>
                    <a:p>
                      <a:pPr>
                        <a:lnSpc>
                          <a:spcPct val="115000"/>
                        </a:lnSpc>
                        <a:spcAft>
                          <a:spcPts val="0"/>
                        </a:spcAft>
                      </a:pPr>
                      <a:r>
                        <a:rPr lang="kk-KZ" sz="1400">
                          <a:effectLst/>
                          <a:latin typeface="Times New Roman" pitchFamily="18" charset="0"/>
                          <a:cs typeface="Times New Roman" pitchFamily="18" charset="0"/>
                        </a:rPr>
                        <a:t>Создание презентации. Работа с шаблонами.</a:t>
                      </a:r>
                      <a:endParaRPr lang="ru-RU" sz="1400">
                        <a:effectLst/>
                        <a:latin typeface="Times New Roman" pitchFamily="18" charset="0"/>
                        <a:cs typeface="Times New Roman" pitchFamily="18" charset="0"/>
                      </a:endParaRPr>
                    </a:p>
                    <a:p>
                      <a:pPr>
                        <a:lnSpc>
                          <a:spcPct val="115000"/>
                        </a:lnSpc>
                        <a:spcAft>
                          <a:spcPts val="0"/>
                        </a:spcAft>
                      </a:pPr>
                      <a:r>
                        <a:rPr lang="kk-KZ" sz="1400">
                          <a:effectLst/>
                          <a:latin typeface="Times New Roman" pitchFamily="18" charset="0"/>
                          <a:cs typeface="Times New Roman" pitchFamily="18" charset="0"/>
                        </a:rPr>
                        <a:t> </a:t>
                      </a:r>
                      <a:endParaRPr lang="ru-RU" sz="1400">
                        <a:effectLst/>
                        <a:latin typeface="Times New Roman" pitchFamily="18" charset="0"/>
                        <a:ea typeface="Calibri"/>
                        <a:cs typeface="Times New Roman" pitchFamily="18" charset="0"/>
                      </a:endParaRPr>
                    </a:p>
                  </a:txBody>
                  <a:tcPr marL="42140" marR="42140" marT="0" marB="0"/>
                </a:tc>
                <a:tc>
                  <a:txBody>
                    <a:bodyPr/>
                    <a:lstStyle/>
                    <a:p>
                      <a:pPr>
                        <a:lnSpc>
                          <a:spcPct val="115000"/>
                        </a:lnSpc>
                        <a:spcAft>
                          <a:spcPts val="1000"/>
                        </a:spcAft>
                      </a:pPr>
                      <a:r>
                        <a:rPr lang="kk-KZ" sz="1400" dirty="0">
                          <a:effectLst/>
                          <a:latin typeface="Times New Roman" pitchFamily="18" charset="0"/>
                          <a:cs typeface="Times New Roman" pitchFamily="18" charset="0"/>
                        </a:rPr>
                        <a:t>1</a:t>
                      </a:r>
                      <a:endParaRPr lang="ru-RU" sz="1400" dirty="0">
                        <a:effectLst/>
                        <a:latin typeface="Times New Roman" pitchFamily="18" charset="0"/>
                        <a:ea typeface="Calibri"/>
                        <a:cs typeface="Times New Roman" pitchFamily="18" charset="0"/>
                      </a:endParaRPr>
                    </a:p>
                  </a:txBody>
                  <a:tcPr marL="42140" marR="42140" marT="0" marB="0"/>
                </a:tc>
                <a:tc>
                  <a:txBody>
                    <a:bodyPr/>
                    <a:lstStyle/>
                    <a:p>
                      <a:pPr>
                        <a:lnSpc>
                          <a:spcPct val="115000"/>
                        </a:lnSpc>
                        <a:spcAft>
                          <a:spcPts val="1000"/>
                        </a:spcAft>
                      </a:pPr>
                      <a:r>
                        <a:rPr lang="kk-KZ" sz="1400" dirty="0">
                          <a:effectLst/>
                          <a:latin typeface="Times New Roman" pitchFamily="18" charset="0"/>
                          <a:cs typeface="Times New Roman" pitchFamily="18" charset="0"/>
                        </a:rPr>
                        <a:t> </a:t>
                      </a:r>
                      <a:endParaRPr lang="ru-RU" sz="1400" dirty="0">
                        <a:effectLst/>
                        <a:latin typeface="Times New Roman" pitchFamily="18" charset="0"/>
                        <a:ea typeface="Calibri"/>
                        <a:cs typeface="Times New Roman" pitchFamily="18" charset="0"/>
                      </a:endParaRPr>
                    </a:p>
                  </a:txBody>
                  <a:tcPr marL="42140" marR="42140" marT="0" marB="0"/>
                </a:tc>
              </a:tr>
              <a:tr h="441231">
                <a:tc>
                  <a:txBody>
                    <a:bodyPr/>
                    <a:lstStyle/>
                    <a:p>
                      <a:pPr>
                        <a:lnSpc>
                          <a:spcPct val="115000"/>
                        </a:lnSpc>
                        <a:spcAft>
                          <a:spcPts val="0"/>
                        </a:spcAft>
                      </a:pPr>
                      <a:r>
                        <a:rPr lang="kk-KZ" sz="1400" dirty="0">
                          <a:effectLst/>
                          <a:latin typeface="Times New Roman" pitchFamily="18" charset="0"/>
                          <a:cs typeface="Times New Roman" pitchFamily="18" charset="0"/>
                        </a:rPr>
                        <a:t>10</a:t>
                      </a:r>
                      <a:endParaRPr lang="ru-RU" sz="1400" dirty="0">
                        <a:effectLst/>
                        <a:latin typeface="Times New Roman" pitchFamily="18" charset="0"/>
                        <a:ea typeface="Calibri"/>
                        <a:cs typeface="Times New Roman" pitchFamily="18" charset="0"/>
                      </a:endParaRPr>
                    </a:p>
                  </a:txBody>
                  <a:tcPr marL="42140" marR="42140" marT="0" marB="0"/>
                </a:tc>
                <a:tc>
                  <a:txBody>
                    <a:bodyPr/>
                    <a:lstStyle/>
                    <a:p>
                      <a:pPr>
                        <a:lnSpc>
                          <a:spcPct val="115000"/>
                        </a:lnSpc>
                        <a:spcAft>
                          <a:spcPts val="0"/>
                        </a:spcAft>
                      </a:pPr>
                      <a:r>
                        <a:rPr lang="kk-KZ" sz="1400" dirty="0">
                          <a:effectLst/>
                          <a:latin typeface="Times New Roman" pitchFamily="18" charset="0"/>
                          <a:cs typeface="Times New Roman" pitchFamily="18" charset="0"/>
                        </a:rPr>
                        <a:t>Работа с компьютерными программами.</a:t>
                      </a:r>
                      <a:endParaRPr lang="ru-RU" sz="1400" dirty="0">
                        <a:effectLst/>
                        <a:latin typeface="Times New Roman" pitchFamily="18" charset="0"/>
                        <a:cs typeface="Times New Roman" pitchFamily="18" charset="0"/>
                      </a:endParaRPr>
                    </a:p>
                    <a:p>
                      <a:pPr>
                        <a:lnSpc>
                          <a:spcPct val="115000"/>
                        </a:lnSpc>
                        <a:spcAft>
                          <a:spcPts val="0"/>
                        </a:spcAft>
                      </a:pPr>
                      <a:r>
                        <a:rPr lang="kk-KZ" sz="1400" dirty="0">
                          <a:effectLst/>
                          <a:latin typeface="Times New Roman" pitchFamily="18" charset="0"/>
                          <a:cs typeface="Times New Roman" pitchFamily="18" charset="0"/>
                        </a:rPr>
                        <a:t>Создание презентации. Выбор дизайна и эффектов.</a:t>
                      </a:r>
                      <a:endParaRPr lang="ru-RU" sz="1400" dirty="0">
                        <a:effectLst/>
                        <a:latin typeface="Times New Roman" pitchFamily="18" charset="0"/>
                        <a:ea typeface="Calibri"/>
                        <a:cs typeface="Times New Roman" pitchFamily="18" charset="0"/>
                      </a:endParaRPr>
                    </a:p>
                  </a:txBody>
                  <a:tcPr marL="42140" marR="42140" marT="0" marB="0"/>
                </a:tc>
                <a:tc>
                  <a:txBody>
                    <a:bodyPr/>
                    <a:lstStyle/>
                    <a:p>
                      <a:pPr>
                        <a:lnSpc>
                          <a:spcPct val="115000"/>
                        </a:lnSpc>
                        <a:spcAft>
                          <a:spcPts val="0"/>
                        </a:spcAft>
                      </a:pPr>
                      <a:r>
                        <a:rPr lang="kk-KZ" sz="1400" dirty="0">
                          <a:effectLst/>
                          <a:latin typeface="Times New Roman" pitchFamily="18" charset="0"/>
                          <a:cs typeface="Times New Roman" pitchFamily="18" charset="0"/>
                        </a:rPr>
                        <a:t>1</a:t>
                      </a:r>
                      <a:endParaRPr lang="ru-RU" sz="1400" dirty="0">
                        <a:effectLst/>
                        <a:latin typeface="Times New Roman" pitchFamily="18" charset="0"/>
                        <a:ea typeface="Calibri"/>
                        <a:cs typeface="Times New Roman" pitchFamily="18" charset="0"/>
                      </a:endParaRPr>
                    </a:p>
                  </a:txBody>
                  <a:tcPr marL="42140" marR="42140" marT="0" marB="0"/>
                </a:tc>
                <a:tc>
                  <a:txBody>
                    <a:bodyPr/>
                    <a:lstStyle/>
                    <a:p>
                      <a:pPr>
                        <a:lnSpc>
                          <a:spcPct val="115000"/>
                        </a:lnSpc>
                        <a:spcAft>
                          <a:spcPts val="0"/>
                        </a:spcAft>
                      </a:pPr>
                      <a:r>
                        <a:rPr lang="kk-KZ" sz="1400" dirty="0">
                          <a:effectLst/>
                          <a:latin typeface="Times New Roman" pitchFamily="18" charset="0"/>
                          <a:cs typeface="Times New Roman" pitchFamily="18" charset="0"/>
                        </a:rPr>
                        <a:t> </a:t>
                      </a:r>
                      <a:endParaRPr lang="ru-RU" sz="1400" dirty="0">
                        <a:effectLst/>
                        <a:latin typeface="Times New Roman" pitchFamily="18" charset="0"/>
                        <a:ea typeface="Calibri"/>
                        <a:cs typeface="Times New Roman" pitchFamily="18" charset="0"/>
                      </a:endParaRPr>
                    </a:p>
                  </a:txBody>
                  <a:tcPr marL="42140" marR="42140" marT="0" marB="0"/>
                </a:tc>
              </a:tr>
              <a:tr h="294154">
                <a:tc>
                  <a:txBody>
                    <a:bodyPr/>
                    <a:lstStyle/>
                    <a:p>
                      <a:pPr>
                        <a:lnSpc>
                          <a:spcPct val="115000"/>
                        </a:lnSpc>
                        <a:spcAft>
                          <a:spcPts val="0"/>
                        </a:spcAft>
                      </a:pPr>
                      <a:r>
                        <a:rPr lang="kk-KZ" sz="1400" dirty="0">
                          <a:effectLst/>
                          <a:latin typeface="Times New Roman" pitchFamily="18" charset="0"/>
                          <a:cs typeface="Times New Roman" pitchFamily="18" charset="0"/>
                        </a:rPr>
                        <a:t>11,12</a:t>
                      </a:r>
                      <a:endParaRPr lang="ru-RU" sz="1400" dirty="0">
                        <a:effectLst/>
                        <a:latin typeface="Times New Roman" pitchFamily="18" charset="0"/>
                        <a:ea typeface="Calibri"/>
                        <a:cs typeface="Times New Roman" pitchFamily="18" charset="0"/>
                      </a:endParaRPr>
                    </a:p>
                  </a:txBody>
                  <a:tcPr marL="42140" marR="42140" marT="0" marB="0"/>
                </a:tc>
                <a:tc>
                  <a:txBody>
                    <a:bodyPr/>
                    <a:lstStyle/>
                    <a:p>
                      <a:pPr>
                        <a:lnSpc>
                          <a:spcPct val="115000"/>
                        </a:lnSpc>
                        <a:spcAft>
                          <a:spcPts val="0"/>
                        </a:spcAft>
                      </a:pPr>
                      <a:r>
                        <a:rPr lang="kk-KZ" sz="1400" dirty="0">
                          <a:effectLst/>
                          <a:latin typeface="Times New Roman" pitchFamily="18" charset="0"/>
                          <a:cs typeface="Times New Roman" pitchFamily="18" charset="0"/>
                        </a:rPr>
                        <a:t>Создание продукта проекта. Макет.</a:t>
                      </a:r>
                      <a:endParaRPr lang="ru-RU" sz="1400" dirty="0">
                        <a:effectLst/>
                        <a:latin typeface="Times New Roman" pitchFamily="18" charset="0"/>
                        <a:cs typeface="Times New Roman" pitchFamily="18" charset="0"/>
                      </a:endParaRPr>
                    </a:p>
                    <a:p>
                      <a:pPr>
                        <a:lnSpc>
                          <a:spcPct val="115000"/>
                        </a:lnSpc>
                        <a:spcAft>
                          <a:spcPts val="0"/>
                        </a:spcAft>
                      </a:pPr>
                      <a:r>
                        <a:rPr lang="kk-KZ" sz="1400" dirty="0">
                          <a:effectLst/>
                          <a:latin typeface="Times New Roman" pitchFamily="18" charset="0"/>
                          <a:cs typeface="Times New Roman" pitchFamily="18" charset="0"/>
                        </a:rPr>
                        <a:t> </a:t>
                      </a:r>
                      <a:endParaRPr lang="ru-RU" sz="1400" dirty="0">
                        <a:effectLst/>
                        <a:latin typeface="Times New Roman" pitchFamily="18" charset="0"/>
                        <a:ea typeface="Calibri"/>
                        <a:cs typeface="Times New Roman" pitchFamily="18" charset="0"/>
                      </a:endParaRPr>
                    </a:p>
                  </a:txBody>
                  <a:tcPr marL="42140" marR="42140" marT="0" marB="0"/>
                </a:tc>
                <a:tc>
                  <a:txBody>
                    <a:bodyPr/>
                    <a:lstStyle/>
                    <a:p>
                      <a:pPr>
                        <a:lnSpc>
                          <a:spcPct val="115000"/>
                        </a:lnSpc>
                        <a:spcAft>
                          <a:spcPts val="0"/>
                        </a:spcAft>
                      </a:pPr>
                      <a:r>
                        <a:rPr lang="kk-KZ" sz="1400" dirty="0">
                          <a:effectLst/>
                          <a:latin typeface="Times New Roman" pitchFamily="18" charset="0"/>
                          <a:cs typeface="Times New Roman" pitchFamily="18" charset="0"/>
                        </a:rPr>
                        <a:t>2</a:t>
                      </a:r>
                      <a:endParaRPr lang="ru-RU" sz="1400" dirty="0">
                        <a:effectLst/>
                        <a:latin typeface="Times New Roman" pitchFamily="18" charset="0"/>
                        <a:ea typeface="Calibri"/>
                        <a:cs typeface="Times New Roman" pitchFamily="18" charset="0"/>
                      </a:endParaRPr>
                    </a:p>
                  </a:txBody>
                  <a:tcPr marL="42140" marR="42140" marT="0" marB="0"/>
                </a:tc>
                <a:tc>
                  <a:txBody>
                    <a:bodyPr/>
                    <a:lstStyle/>
                    <a:p>
                      <a:pPr>
                        <a:lnSpc>
                          <a:spcPct val="115000"/>
                        </a:lnSpc>
                        <a:spcAft>
                          <a:spcPts val="0"/>
                        </a:spcAft>
                      </a:pPr>
                      <a:r>
                        <a:rPr lang="kk-KZ" sz="1400" dirty="0">
                          <a:effectLst/>
                          <a:latin typeface="Times New Roman" pitchFamily="18" charset="0"/>
                          <a:cs typeface="Times New Roman" pitchFamily="18" charset="0"/>
                        </a:rPr>
                        <a:t> </a:t>
                      </a:r>
                      <a:endParaRPr lang="ru-RU" sz="1400" dirty="0">
                        <a:effectLst/>
                        <a:latin typeface="Times New Roman" pitchFamily="18" charset="0"/>
                        <a:ea typeface="Calibri"/>
                        <a:cs typeface="Times New Roman" pitchFamily="18" charset="0"/>
                      </a:endParaRPr>
                    </a:p>
                  </a:txBody>
                  <a:tcPr marL="42140" marR="42140" marT="0" marB="0"/>
                </a:tc>
              </a:tr>
              <a:tr h="294154">
                <a:tc>
                  <a:txBody>
                    <a:bodyPr/>
                    <a:lstStyle/>
                    <a:p>
                      <a:pPr>
                        <a:lnSpc>
                          <a:spcPct val="115000"/>
                        </a:lnSpc>
                        <a:spcAft>
                          <a:spcPts val="0"/>
                        </a:spcAft>
                      </a:pPr>
                      <a:r>
                        <a:rPr lang="kk-KZ" sz="1400" dirty="0">
                          <a:effectLst/>
                          <a:latin typeface="Times New Roman" pitchFamily="18" charset="0"/>
                          <a:cs typeface="Times New Roman" pitchFamily="18" charset="0"/>
                        </a:rPr>
                        <a:t>13</a:t>
                      </a:r>
                      <a:endParaRPr lang="ru-RU" sz="1400" dirty="0">
                        <a:effectLst/>
                        <a:latin typeface="Times New Roman" pitchFamily="18" charset="0"/>
                        <a:ea typeface="Calibri"/>
                        <a:cs typeface="Times New Roman" pitchFamily="18" charset="0"/>
                      </a:endParaRPr>
                    </a:p>
                  </a:txBody>
                  <a:tcPr marL="42140" marR="42140" marT="0" marB="0"/>
                </a:tc>
                <a:tc>
                  <a:txBody>
                    <a:bodyPr/>
                    <a:lstStyle/>
                    <a:p>
                      <a:pPr>
                        <a:lnSpc>
                          <a:spcPct val="115000"/>
                        </a:lnSpc>
                        <a:spcAft>
                          <a:spcPts val="1000"/>
                        </a:spcAft>
                      </a:pPr>
                      <a:r>
                        <a:rPr lang="kk-KZ" sz="1400" dirty="0">
                          <a:effectLst/>
                          <a:latin typeface="Times New Roman" pitchFamily="18" charset="0"/>
                          <a:cs typeface="Times New Roman" pitchFamily="18" charset="0"/>
                        </a:rPr>
                        <a:t>Создание продукта проекта. Баннер. Требования к оформлению.</a:t>
                      </a:r>
                      <a:endParaRPr lang="ru-RU" sz="1400" dirty="0">
                        <a:effectLst/>
                        <a:latin typeface="Times New Roman" pitchFamily="18" charset="0"/>
                        <a:ea typeface="Calibri"/>
                        <a:cs typeface="Times New Roman" pitchFamily="18" charset="0"/>
                      </a:endParaRPr>
                    </a:p>
                  </a:txBody>
                  <a:tcPr marL="42140" marR="42140" marT="0" marB="0"/>
                </a:tc>
                <a:tc>
                  <a:txBody>
                    <a:bodyPr/>
                    <a:lstStyle/>
                    <a:p>
                      <a:pPr>
                        <a:lnSpc>
                          <a:spcPct val="115000"/>
                        </a:lnSpc>
                        <a:spcAft>
                          <a:spcPts val="1000"/>
                        </a:spcAft>
                      </a:pPr>
                      <a:r>
                        <a:rPr lang="kk-KZ" sz="1400" dirty="0">
                          <a:effectLst/>
                          <a:latin typeface="Times New Roman" pitchFamily="18" charset="0"/>
                          <a:cs typeface="Times New Roman" pitchFamily="18" charset="0"/>
                        </a:rPr>
                        <a:t>1</a:t>
                      </a:r>
                      <a:endParaRPr lang="ru-RU" sz="1400" dirty="0">
                        <a:effectLst/>
                        <a:latin typeface="Times New Roman" pitchFamily="18" charset="0"/>
                        <a:ea typeface="Calibri"/>
                        <a:cs typeface="Times New Roman" pitchFamily="18" charset="0"/>
                      </a:endParaRPr>
                    </a:p>
                  </a:txBody>
                  <a:tcPr marL="42140" marR="42140" marT="0" marB="0"/>
                </a:tc>
                <a:tc>
                  <a:txBody>
                    <a:bodyPr/>
                    <a:lstStyle/>
                    <a:p>
                      <a:pPr>
                        <a:lnSpc>
                          <a:spcPct val="115000"/>
                        </a:lnSpc>
                        <a:spcAft>
                          <a:spcPts val="1000"/>
                        </a:spcAft>
                      </a:pPr>
                      <a:r>
                        <a:rPr lang="kk-KZ" sz="1400" dirty="0">
                          <a:effectLst/>
                          <a:latin typeface="Times New Roman" pitchFamily="18" charset="0"/>
                          <a:cs typeface="Times New Roman" pitchFamily="18" charset="0"/>
                        </a:rPr>
                        <a:t> </a:t>
                      </a:r>
                      <a:endParaRPr lang="ru-RU" sz="1400" dirty="0">
                        <a:effectLst/>
                        <a:latin typeface="Times New Roman" pitchFamily="18" charset="0"/>
                        <a:ea typeface="Calibri"/>
                        <a:cs typeface="Times New Roman" pitchFamily="18" charset="0"/>
                      </a:endParaRPr>
                    </a:p>
                  </a:txBody>
                  <a:tcPr marL="42140" marR="42140" marT="0" marB="0"/>
                </a:tc>
              </a:tr>
              <a:tr h="294154">
                <a:tc>
                  <a:txBody>
                    <a:bodyPr/>
                    <a:lstStyle/>
                    <a:p>
                      <a:pPr>
                        <a:lnSpc>
                          <a:spcPct val="115000"/>
                        </a:lnSpc>
                        <a:spcAft>
                          <a:spcPts val="1000"/>
                        </a:spcAft>
                      </a:pPr>
                      <a:r>
                        <a:rPr lang="kk-KZ" sz="1400" dirty="0">
                          <a:effectLst/>
                          <a:latin typeface="Times New Roman" pitchFamily="18" charset="0"/>
                          <a:cs typeface="Times New Roman" pitchFamily="18" charset="0"/>
                        </a:rPr>
                        <a:t>14</a:t>
                      </a:r>
                      <a:endParaRPr lang="ru-RU" sz="1400" dirty="0">
                        <a:effectLst/>
                        <a:latin typeface="Times New Roman" pitchFamily="18" charset="0"/>
                        <a:ea typeface="Calibri"/>
                        <a:cs typeface="Times New Roman" pitchFamily="18" charset="0"/>
                      </a:endParaRPr>
                    </a:p>
                  </a:txBody>
                  <a:tcPr marL="42140" marR="42140" marT="0" marB="0"/>
                </a:tc>
                <a:tc>
                  <a:txBody>
                    <a:bodyPr/>
                    <a:lstStyle/>
                    <a:p>
                      <a:pPr>
                        <a:lnSpc>
                          <a:spcPct val="115000"/>
                        </a:lnSpc>
                        <a:spcAft>
                          <a:spcPts val="1000"/>
                        </a:spcAft>
                      </a:pPr>
                      <a:r>
                        <a:rPr lang="kk-KZ" sz="1400" dirty="0">
                          <a:effectLst/>
                          <a:latin typeface="Times New Roman" pitchFamily="18" charset="0"/>
                          <a:cs typeface="Times New Roman" pitchFamily="18" charset="0"/>
                        </a:rPr>
                        <a:t>Создание продукта проекта. Баннер. Варианты оформления.</a:t>
                      </a:r>
                      <a:endParaRPr lang="ru-RU" sz="1400" dirty="0">
                        <a:effectLst/>
                        <a:latin typeface="Times New Roman" pitchFamily="18" charset="0"/>
                        <a:ea typeface="Calibri"/>
                        <a:cs typeface="Times New Roman" pitchFamily="18" charset="0"/>
                      </a:endParaRPr>
                    </a:p>
                  </a:txBody>
                  <a:tcPr marL="42140" marR="42140" marT="0" marB="0"/>
                </a:tc>
                <a:tc>
                  <a:txBody>
                    <a:bodyPr/>
                    <a:lstStyle/>
                    <a:p>
                      <a:pPr>
                        <a:lnSpc>
                          <a:spcPct val="115000"/>
                        </a:lnSpc>
                        <a:spcAft>
                          <a:spcPts val="1000"/>
                        </a:spcAft>
                      </a:pPr>
                      <a:r>
                        <a:rPr lang="kk-KZ" sz="1400" dirty="0">
                          <a:effectLst/>
                          <a:latin typeface="Times New Roman" pitchFamily="18" charset="0"/>
                          <a:cs typeface="Times New Roman" pitchFamily="18" charset="0"/>
                        </a:rPr>
                        <a:t>1</a:t>
                      </a:r>
                      <a:endParaRPr lang="ru-RU" sz="1400" dirty="0">
                        <a:effectLst/>
                        <a:latin typeface="Times New Roman" pitchFamily="18" charset="0"/>
                        <a:ea typeface="Calibri"/>
                        <a:cs typeface="Times New Roman" pitchFamily="18" charset="0"/>
                      </a:endParaRPr>
                    </a:p>
                  </a:txBody>
                  <a:tcPr marL="42140" marR="42140" marT="0" marB="0"/>
                </a:tc>
                <a:tc>
                  <a:txBody>
                    <a:bodyPr/>
                    <a:lstStyle/>
                    <a:p>
                      <a:pPr>
                        <a:lnSpc>
                          <a:spcPct val="115000"/>
                        </a:lnSpc>
                        <a:spcAft>
                          <a:spcPts val="1000"/>
                        </a:spcAft>
                      </a:pPr>
                      <a:r>
                        <a:rPr lang="kk-KZ" sz="1400" dirty="0">
                          <a:effectLst/>
                          <a:latin typeface="Times New Roman" pitchFamily="18" charset="0"/>
                          <a:cs typeface="Times New Roman" pitchFamily="18" charset="0"/>
                        </a:rPr>
                        <a:t> </a:t>
                      </a:r>
                      <a:endParaRPr lang="ru-RU" sz="1400" dirty="0">
                        <a:effectLst/>
                        <a:latin typeface="Times New Roman" pitchFamily="18" charset="0"/>
                        <a:ea typeface="Calibri"/>
                        <a:cs typeface="Times New Roman" pitchFamily="18" charset="0"/>
                      </a:endParaRPr>
                    </a:p>
                  </a:txBody>
                  <a:tcPr marL="42140" marR="42140" marT="0" marB="0"/>
                </a:tc>
              </a:tr>
              <a:tr h="294154">
                <a:tc>
                  <a:txBody>
                    <a:bodyPr/>
                    <a:lstStyle/>
                    <a:p>
                      <a:pPr>
                        <a:lnSpc>
                          <a:spcPct val="115000"/>
                        </a:lnSpc>
                        <a:spcAft>
                          <a:spcPts val="1000"/>
                        </a:spcAft>
                      </a:pPr>
                      <a:r>
                        <a:rPr lang="kk-KZ" sz="1400" dirty="0">
                          <a:effectLst/>
                          <a:latin typeface="Times New Roman" pitchFamily="18" charset="0"/>
                          <a:cs typeface="Times New Roman" pitchFamily="18" charset="0"/>
                        </a:rPr>
                        <a:t>15</a:t>
                      </a:r>
                      <a:endParaRPr lang="ru-RU" sz="1400" dirty="0">
                        <a:effectLst/>
                        <a:latin typeface="Times New Roman" pitchFamily="18" charset="0"/>
                        <a:ea typeface="Calibri"/>
                        <a:cs typeface="Times New Roman" pitchFamily="18" charset="0"/>
                      </a:endParaRPr>
                    </a:p>
                  </a:txBody>
                  <a:tcPr marL="42140" marR="42140" marT="0" marB="0"/>
                </a:tc>
                <a:tc>
                  <a:txBody>
                    <a:bodyPr/>
                    <a:lstStyle/>
                    <a:p>
                      <a:pPr>
                        <a:lnSpc>
                          <a:spcPct val="115000"/>
                        </a:lnSpc>
                        <a:spcAft>
                          <a:spcPts val="1000"/>
                        </a:spcAft>
                      </a:pPr>
                      <a:r>
                        <a:rPr lang="kk-KZ" sz="1400">
                          <a:effectLst/>
                          <a:latin typeface="Times New Roman" pitchFamily="18" charset="0"/>
                          <a:cs typeface="Times New Roman" pitchFamily="18" charset="0"/>
                        </a:rPr>
                        <a:t>Создание продукта проекта. Фильм. Изучение компьютерных программ.</a:t>
                      </a:r>
                      <a:endParaRPr lang="ru-RU" sz="1400">
                        <a:effectLst/>
                        <a:latin typeface="Times New Roman" pitchFamily="18" charset="0"/>
                        <a:ea typeface="Calibri"/>
                        <a:cs typeface="Times New Roman" pitchFamily="18" charset="0"/>
                      </a:endParaRPr>
                    </a:p>
                  </a:txBody>
                  <a:tcPr marL="42140" marR="42140" marT="0" marB="0"/>
                </a:tc>
                <a:tc>
                  <a:txBody>
                    <a:bodyPr/>
                    <a:lstStyle/>
                    <a:p>
                      <a:pPr>
                        <a:lnSpc>
                          <a:spcPct val="115000"/>
                        </a:lnSpc>
                        <a:spcAft>
                          <a:spcPts val="1000"/>
                        </a:spcAft>
                      </a:pPr>
                      <a:r>
                        <a:rPr lang="kk-KZ" sz="1400" dirty="0">
                          <a:effectLst/>
                          <a:latin typeface="Times New Roman" pitchFamily="18" charset="0"/>
                          <a:cs typeface="Times New Roman" pitchFamily="18" charset="0"/>
                        </a:rPr>
                        <a:t>1</a:t>
                      </a:r>
                      <a:endParaRPr lang="ru-RU" sz="1400" dirty="0">
                        <a:effectLst/>
                        <a:latin typeface="Times New Roman" pitchFamily="18" charset="0"/>
                        <a:ea typeface="Calibri"/>
                        <a:cs typeface="Times New Roman" pitchFamily="18" charset="0"/>
                      </a:endParaRPr>
                    </a:p>
                  </a:txBody>
                  <a:tcPr marL="42140" marR="42140" marT="0" marB="0"/>
                </a:tc>
                <a:tc>
                  <a:txBody>
                    <a:bodyPr/>
                    <a:lstStyle/>
                    <a:p>
                      <a:pPr>
                        <a:lnSpc>
                          <a:spcPct val="115000"/>
                        </a:lnSpc>
                        <a:spcAft>
                          <a:spcPts val="1000"/>
                        </a:spcAft>
                      </a:pPr>
                      <a:r>
                        <a:rPr lang="kk-KZ" sz="1400" dirty="0">
                          <a:effectLst/>
                          <a:latin typeface="Times New Roman" pitchFamily="18" charset="0"/>
                          <a:cs typeface="Times New Roman" pitchFamily="18" charset="0"/>
                        </a:rPr>
                        <a:t> </a:t>
                      </a:r>
                      <a:endParaRPr lang="ru-RU" sz="1400" dirty="0">
                        <a:effectLst/>
                        <a:latin typeface="Times New Roman" pitchFamily="18" charset="0"/>
                        <a:ea typeface="Calibri"/>
                        <a:cs typeface="Times New Roman" pitchFamily="18" charset="0"/>
                      </a:endParaRPr>
                    </a:p>
                  </a:txBody>
                  <a:tcPr marL="42140" marR="42140" marT="0" marB="0"/>
                </a:tc>
              </a:tr>
              <a:tr h="328791">
                <a:tc>
                  <a:txBody>
                    <a:bodyPr/>
                    <a:lstStyle/>
                    <a:p>
                      <a:pPr>
                        <a:lnSpc>
                          <a:spcPct val="115000"/>
                        </a:lnSpc>
                        <a:spcAft>
                          <a:spcPts val="1000"/>
                        </a:spcAft>
                      </a:pPr>
                      <a:r>
                        <a:rPr lang="kk-KZ" sz="1400" dirty="0">
                          <a:effectLst/>
                          <a:latin typeface="Times New Roman" pitchFamily="18" charset="0"/>
                          <a:cs typeface="Times New Roman" pitchFamily="18" charset="0"/>
                        </a:rPr>
                        <a:t>16</a:t>
                      </a:r>
                      <a:endParaRPr lang="ru-RU" sz="1400" dirty="0">
                        <a:effectLst/>
                        <a:latin typeface="Times New Roman" pitchFamily="18" charset="0"/>
                        <a:ea typeface="Calibri"/>
                        <a:cs typeface="Times New Roman" pitchFamily="18" charset="0"/>
                      </a:endParaRPr>
                    </a:p>
                  </a:txBody>
                  <a:tcPr marL="42140" marR="42140" marT="0" marB="0"/>
                </a:tc>
                <a:tc>
                  <a:txBody>
                    <a:bodyPr/>
                    <a:lstStyle/>
                    <a:p>
                      <a:pPr>
                        <a:lnSpc>
                          <a:spcPct val="115000"/>
                        </a:lnSpc>
                        <a:spcAft>
                          <a:spcPts val="1000"/>
                        </a:spcAft>
                      </a:pPr>
                      <a:r>
                        <a:rPr lang="kk-KZ" sz="1400">
                          <a:effectLst/>
                          <a:latin typeface="Times New Roman" pitchFamily="18" charset="0"/>
                          <a:cs typeface="Times New Roman" pitchFamily="18" charset="0"/>
                        </a:rPr>
                        <a:t>Создание продукта проекта. Фильм. </a:t>
                      </a:r>
                      <a:endParaRPr lang="ru-RU" sz="1400">
                        <a:effectLst/>
                        <a:latin typeface="Times New Roman" pitchFamily="18" charset="0"/>
                        <a:ea typeface="Calibri"/>
                        <a:cs typeface="Times New Roman" pitchFamily="18" charset="0"/>
                      </a:endParaRPr>
                    </a:p>
                  </a:txBody>
                  <a:tcPr marL="42140" marR="42140" marT="0" marB="0"/>
                </a:tc>
                <a:tc>
                  <a:txBody>
                    <a:bodyPr/>
                    <a:lstStyle/>
                    <a:p>
                      <a:pPr>
                        <a:lnSpc>
                          <a:spcPct val="115000"/>
                        </a:lnSpc>
                        <a:spcAft>
                          <a:spcPts val="1000"/>
                        </a:spcAft>
                      </a:pPr>
                      <a:r>
                        <a:rPr lang="kk-KZ" sz="1400">
                          <a:effectLst/>
                          <a:latin typeface="Times New Roman" pitchFamily="18" charset="0"/>
                          <a:cs typeface="Times New Roman" pitchFamily="18" charset="0"/>
                        </a:rPr>
                        <a:t>1</a:t>
                      </a:r>
                      <a:endParaRPr lang="ru-RU" sz="1400">
                        <a:effectLst/>
                        <a:latin typeface="Times New Roman" pitchFamily="18" charset="0"/>
                        <a:ea typeface="Calibri"/>
                        <a:cs typeface="Times New Roman" pitchFamily="18" charset="0"/>
                      </a:endParaRPr>
                    </a:p>
                  </a:txBody>
                  <a:tcPr marL="42140" marR="42140" marT="0" marB="0"/>
                </a:tc>
                <a:tc>
                  <a:txBody>
                    <a:bodyPr/>
                    <a:lstStyle/>
                    <a:p>
                      <a:pPr>
                        <a:lnSpc>
                          <a:spcPct val="115000"/>
                        </a:lnSpc>
                        <a:spcAft>
                          <a:spcPts val="1000"/>
                        </a:spcAft>
                      </a:pPr>
                      <a:r>
                        <a:rPr lang="kk-KZ" sz="1400" dirty="0">
                          <a:effectLst/>
                          <a:latin typeface="Times New Roman" pitchFamily="18" charset="0"/>
                          <a:cs typeface="Times New Roman" pitchFamily="18" charset="0"/>
                        </a:rPr>
                        <a:t> </a:t>
                      </a:r>
                      <a:endParaRPr lang="ru-RU" sz="1400" dirty="0">
                        <a:effectLst/>
                        <a:latin typeface="Times New Roman" pitchFamily="18" charset="0"/>
                        <a:ea typeface="Calibri"/>
                        <a:cs typeface="Times New Roman" pitchFamily="18" charset="0"/>
                      </a:endParaRPr>
                    </a:p>
                  </a:txBody>
                  <a:tcPr marL="42140" marR="42140" marT="0" marB="0"/>
                </a:tc>
              </a:tr>
            </a:tbl>
          </a:graphicData>
        </a:graphic>
      </p:graphicFrame>
      <p:sp>
        <p:nvSpPr>
          <p:cNvPr id="3" name="Заголовок 2"/>
          <p:cNvSpPr>
            <a:spLocks noGrp="1"/>
          </p:cNvSpPr>
          <p:nvPr>
            <p:ph type="title"/>
          </p:nvPr>
        </p:nvSpPr>
        <p:spPr>
          <a:xfrm>
            <a:off x="457200" y="116632"/>
            <a:ext cx="8229600" cy="1080120"/>
          </a:xfrm>
        </p:spPr>
        <p:txBody>
          <a:bodyPr/>
          <a:lstStyle/>
          <a:p>
            <a:r>
              <a:rPr lang="ru-RU" b="1" dirty="0" smtClean="0">
                <a:latin typeface="Times New Roman" pitchFamily="18" charset="0"/>
                <a:cs typeface="Times New Roman" pitchFamily="18" charset="0"/>
              </a:rPr>
              <a:t>Примерное планирование</a:t>
            </a:r>
            <a:endParaRPr lang="ru-RU" b="1" dirty="0">
              <a:latin typeface="Times New Roman" pitchFamily="18" charset="0"/>
              <a:cs typeface="Times New Roman" pitchFamily="18" charset="0"/>
            </a:endParaRPr>
          </a:p>
        </p:txBody>
      </p:sp>
    </p:spTree>
    <p:extLst>
      <p:ext uri="{BB962C8B-B14F-4D97-AF65-F5344CB8AC3E}">
        <p14:creationId xmlns:p14="http://schemas.microsoft.com/office/powerpoint/2010/main" val="366354146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Объект 3"/>
          <p:cNvGraphicFramePr>
            <a:graphicFrameLocks noGrp="1"/>
          </p:cNvGraphicFramePr>
          <p:nvPr>
            <p:ph idx="1"/>
            <p:extLst>
              <p:ext uri="{D42A27DB-BD31-4B8C-83A1-F6EECF244321}">
                <p14:modId xmlns:p14="http://schemas.microsoft.com/office/powerpoint/2010/main" val="208921294"/>
              </p:ext>
            </p:extLst>
          </p:nvPr>
        </p:nvGraphicFramePr>
        <p:xfrm>
          <a:off x="467544" y="548678"/>
          <a:ext cx="8280920" cy="6104247"/>
        </p:xfrm>
        <a:graphic>
          <a:graphicData uri="http://schemas.openxmlformats.org/drawingml/2006/table">
            <a:tbl>
              <a:tblPr>
                <a:tableStyleId>{5C22544A-7EE6-4342-B048-85BDC9FD1C3A}</a:tableStyleId>
              </a:tblPr>
              <a:tblGrid>
                <a:gridCol w="1006723"/>
                <a:gridCol w="5358937"/>
                <a:gridCol w="1005541"/>
                <a:gridCol w="909719"/>
              </a:tblGrid>
              <a:tr h="225005">
                <a:tc gridSpan="4">
                  <a:txBody>
                    <a:bodyPr/>
                    <a:lstStyle/>
                    <a:p>
                      <a:pPr algn="ctr">
                        <a:lnSpc>
                          <a:spcPct val="115000"/>
                        </a:lnSpc>
                        <a:spcAft>
                          <a:spcPts val="1000"/>
                        </a:spcAft>
                      </a:pPr>
                      <a:r>
                        <a:rPr lang="kk-KZ" sz="1600" dirty="0">
                          <a:effectLst/>
                          <a:latin typeface="Times New Roman" pitchFamily="18" charset="0"/>
                          <a:cs typeface="Times New Roman" pitchFamily="18" charset="0"/>
                        </a:rPr>
                        <a:t>Практические занятия</a:t>
                      </a:r>
                      <a:endParaRPr lang="ru-RU" sz="1600" dirty="0">
                        <a:effectLst/>
                        <a:latin typeface="Times New Roman" pitchFamily="18" charset="0"/>
                        <a:ea typeface="Calibri"/>
                        <a:cs typeface="Times New Roman" pitchFamily="18" charset="0"/>
                      </a:endParaRPr>
                    </a:p>
                  </a:txBody>
                  <a:tcPr marL="49342" marR="49342" marT="0" marB="0"/>
                </a:tc>
                <a:tc hMerge="1">
                  <a:txBody>
                    <a:bodyPr/>
                    <a:lstStyle/>
                    <a:p>
                      <a:endParaRPr lang="ru-RU"/>
                    </a:p>
                  </a:txBody>
                  <a:tcPr/>
                </a:tc>
                <a:tc hMerge="1">
                  <a:txBody>
                    <a:bodyPr/>
                    <a:lstStyle/>
                    <a:p>
                      <a:endParaRPr lang="ru-RU"/>
                    </a:p>
                  </a:txBody>
                  <a:tcPr/>
                </a:tc>
                <a:tc hMerge="1">
                  <a:txBody>
                    <a:bodyPr/>
                    <a:lstStyle/>
                    <a:p>
                      <a:endParaRPr lang="ru-RU"/>
                    </a:p>
                  </a:txBody>
                  <a:tcPr/>
                </a:tc>
              </a:tr>
              <a:tr h="367533">
                <a:tc>
                  <a:txBody>
                    <a:bodyPr/>
                    <a:lstStyle/>
                    <a:p>
                      <a:pPr>
                        <a:lnSpc>
                          <a:spcPct val="115000"/>
                        </a:lnSpc>
                        <a:spcAft>
                          <a:spcPts val="1000"/>
                        </a:spcAft>
                      </a:pPr>
                      <a:r>
                        <a:rPr lang="kk-KZ" sz="1400" dirty="0">
                          <a:effectLst/>
                          <a:latin typeface="Times New Roman" pitchFamily="18" charset="0"/>
                          <a:cs typeface="Times New Roman" pitchFamily="18" charset="0"/>
                        </a:rPr>
                        <a:t>17</a:t>
                      </a:r>
                      <a:endParaRPr lang="ru-RU" sz="1400" dirty="0">
                        <a:effectLst/>
                        <a:latin typeface="Times New Roman" pitchFamily="18" charset="0"/>
                        <a:ea typeface="Calibri"/>
                        <a:cs typeface="Times New Roman" pitchFamily="18" charset="0"/>
                      </a:endParaRPr>
                    </a:p>
                  </a:txBody>
                  <a:tcPr marL="49342" marR="49342" marT="0" marB="0"/>
                </a:tc>
                <a:tc>
                  <a:txBody>
                    <a:bodyPr/>
                    <a:lstStyle/>
                    <a:p>
                      <a:pPr>
                        <a:lnSpc>
                          <a:spcPct val="115000"/>
                        </a:lnSpc>
                        <a:spcAft>
                          <a:spcPts val="1000"/>
                        </a:spcAft>
                      </a:pPr>
                      <a:r>
                        <a:rPr lang="kk-KZ" sz="1600" dirty="0">
                          <a:effectLst/>
                          <a:latin typeface="Times New Roman" pitchFamily="18" charset="0"/>
                          <a:cs typeface="Times New Roman" pitchFamily="18" charset="0"/>
                        </a:rPr>
                        <a:t>Выбор темы проекта. </a:t>
                      </a:r>
                      <a:endParaRPr lang="ru-RU" sz="1600" dirty="0">
                        <a:effectLst/>
                        <a:latin typeface="Times New Roman" pitchFamily="18" charset="0"/>
                        <a:ea typeface="Calibri"/>
                        <a:cs typeface="Times New Roman" pitchFamily="18" charset="0"/>
                      </a:endParaRPr>
                    </a:p>
                  </a:txBody>
                  <a:tcPr marL="49342" marR="49342" marT="0" marB="0"/>
                </a:tc>
                <a:tc>
                  <a:txBody>
                    <a:bodyPr/>
                    <a:lstStyle/>
                    <a:p>
                      <a:pPr>
                        <a:lnSpc>
                          <a:spcPct val="115000"/>
                        </a:lnSpc>
                        <a:spcAft>
                          <a:spcPts val="1000"/>
                        </a:spcAft>
                      </a:pPr>
                      <a:r>
                        <a:rPr lang="kk-KZ" sz="1600">
                          <a:effectLst/>
                          <a:latin typeface="Times New Roman" pitchFamily="18" charset="0"/>
                          <a:cs typeface="Times New Roman" pitchFamily="18" charset="0"/>
                        </a:rPr>
                        <a:t>1</a:t>
                      </a:r>
                      <a:endParaRPr lang="ru-RU" sz="1600">
                        <a:effectLst/>
                        <a:latin typeface="Times New Roman" pitchFamily="18" charset="0"/>
                        <a:ea typeface="Calibri"/>
                        <a:cs typeface="Times New Roman" pitchFamily="18" charset="0"/>
                      </a:endParaRPr>
                    </a:p>
                  </a:txBody>
                  <a:tcPr marL="49342" marR="49342" marT="0" marB="0"/>
                </a:tc>
                <a:tc>
                  <a:txBody>
                    <a:bodyPr/>
                    <a:lstStyle/>
                    <a:p>
                      <a:pPr>
                        <a:lnSpc>
                          <a:spcPct val="115000"/>
                        </a:lnSpc>
                        <a:spcAft>
                          <a:spcPts val="1000"/>
                        </a:spcAft>
                      </a:pPr>
                      <a:r>
                        <a:rPr lang="kk-KZ" sz="1600">
                          <a:effectLst/>
                          <a:latin typeface="Times New Roman" pitchFamily="18" charset="0"/>
                          <a:cs typeface="Times New Roman" pitchFamily="18" charset="0"/>
                        </a:rPr>
                        <a:t> </a:t>
                      </a:r>
                      <a:endParaRPr lang="ru-RU" sz="1600">
                        <a:effectLst/>
                        <a:latin typeface="Times New Roman" pitchFamily="18" charset="0"/>
                        <a:ea typeface="Calibri"/>
                        <a:cs typeface="Times New Roman" pitchFamily="18" charset="0"/>
                      </a:endParaRPr>
                    </a:p>
                  </a:txBody>
                  <a:tcPr marL="49342" marR="49342" marT="0" marB="0"/>
                </a:tc>
              </a:tr>
              <a:tr h="280254">
                <a:tc>
                  <a:txBody>
                    <a:bodyPr/>
                    <a:lstStyle/>
                    <a:p>
                      <a:pPr>
                        <a:lnSpc>
                          <a:spcPct val="115000"/>
                        </a:lnSpc>
                        <a:spcAft>
                          <a:spcPts val="1000"/>
                        </a:spcAft>
                      </a:pPr>
                      <a:r>
                        <a:rPr lang="kk-KZ" sz="1400" dirty="0">
                          <a:effectLst/>
                          <a:latin typeface="Times New Roman" pitchFamily="18" charset="0"/>
                          <a:cs typeface="Times New Roman" pitchFamily="18" charset="0"/>
                        </a:rPr>
                        <a:t>18</a:t>
                      </a:r>
                      <a:endParaRPr lang="ru-RU" sz="1400" dirty="0">
                        <a:effectLst/>
                        <a:latin typeface="Times New Roman" pitchFamily="18" charset="0"/>
                        <a:ea typeface="Calibri"/>
                        <a:cs typeface="Times New Roman" pitchFamily="18" charset="0"/>
                      </a:endParaRPr>
                    </a:p>
                  </a:txBody>
                  <a:tcPr marL="49342" marR="49342" marT="0" marB="0"/>
                </a:tc>
                <a:tc>
                  <a:txBody>
                    <a:bodyPr/>
                    <a:lstStyle/>
                    <a:p>
                      <a:pPr>
                        <a:lnSpc>
                          <a:spcPct val="115000"/>
                        </a:lnSpc>
                        <a:spcAft>
                          <a:spcPts val="1000"/>
                        </a:spcAft>
                      </a:pPr>
                      <a:r>
                        <a:rPr lang="kk-KZ" sz="1600" dirty="0">
                          <a:effectLst/>
                          <a:latin typeface="Times New Roman" pitchFamily="18" charset="0"/>
                          <a:cs typeface="Times New Roman" pitchFamily="18" charset="0"/>
                        </a:rPr>
                        <a:t>Первичный отбор информации.</a:t>
                      </a:r>
                      <a:endParaRPr lang="ru-RU" sz="1600" dirty="0">
                        <a:effectLst/>
                        <a:latin typeface="Times New Roman" pitchFamily="18" charset="0"/>
                        <a:ea typeface="Calibri"/>
                        <a:cs typeface="Times New Roman" pitchFamily="18" charset="0"/>
                      </a:endParaRPr>
                    </a:p>
                  </a:txBody>
                  <a:tcPr marL="49342" marR="49342" marT="0" marB="0"/>
                </a:tc>
                <a:tc>
                  <a:txBody>
                    <a:bodyPr/>
                    <a:lstStyle/>
                    <a:p>
                      <a:pPr>
                        <a:lnSpc>
                          <a:spcPct val="115000"/>
                        </a:lnSpc>
                        <a:spcAft>
                          <a:spcPts val="1000"/>
                        </a:spcAft>
                      </a:pPr>
                      <a:r>
                        <a:rPr lang="kk-KZ" sz="1600">
                          <a:effectLst/>
                          <a:latin typeface="Times New Roman" pitchFamily="18" charset="0"/>
                          <a:cs typeface="Times New Roman" pitchFamily="18" charset="0"/>
                        </a:rPr>
                        <a:t>1</a:t>
                      </a:r>
                      <a:endParaRPr lang="ru-RU" sz="1600">
                        <a:effectLst/>
                        <a:latin typeface="Times New Roman" pitchFamily="18" charset="0"/>
                        <a:ea typeface="Calibri"/>
                        <a:cs typeface="Times New Roman" pitchFamily="18" charset="0"/>
                      </a:endParaRPr>
                    </a:p>
                  </a:txBody>
                  <a:tcPr marL="49342" marR="49342" marT="0" marB="0"/>
                </a:tc>
                <a:tc>
                  <a:txBody>
                    <a:bodyPr/>
                    <a:lstStyle/>
                    <a:p>
                      <a:pPr>
                        <a:lnSpc>
                          <a:spcPct val="115000"/>
                        </a:lnSpc>
                        <a:spcAft>
                          <a:spcPts val="1000"/>
                        </a:spcAft>
                      </a:pPr>
                      <a:r>
                        <a:rPr lang="kk-KZ" sz="1600">
                          <a:effectLst/>
                          <a:latin typeface="Times New Roman" pitchFamily="18" charset="0"/>
                          <a:cs typeface="Times New Roman" pitchFamily="18" charset="0"/>
                        </a:rPr>
                        <a:t> </a:t>
                      </a:r>
                      <a:endParaRPr lang="ru-RU" sz="1600">
                        <a:effectLst/>
                        <a:latin typeface="Times New Roman" pitchFamily="18" charset="0"/>
                        <a:ea typeface="Calibri"/>
                        <a:cs typeface="Times New Roman" pitchFamily="18" charset="0"/>
                      </a:endParaRPr>
                    </a:p>
                  </a:txBody>
                  <a:tcPr marL="49342" marR="49342" marT="0" marB="0"/>
                </a:tc>
              </a:tr>
              <a:tr h="296267">
                <a:tc>
                  <a:txBody>
                    <a:bodyPr/>
                    <a:lstStyle/>
                    <a:p>
                      <a:pPr>
                        <a:lnSpc>
                          <a:spcPct val="115000"/>
                        </a:lnSpc>
                        <a:spcAft>
                          <a:spcPts val="1000"/>
                        </a:spcAft>
                      </a:pPr>
                      <a:r>
                        <a:rPr lang="kk-KZ" sz="1400" dirty="0">
                          <a:effectLst/>
                          <a:latin typeface="Times New Roman" pitchFamily="18" charset="0"/>
                          <a:cs typeface="Times New Roman" pitchFamily="18" charset="0"/>
                        </a:rPr>
                        <a:t>19</a:t>
                      </a:r>
                      <a:endParaRPr lang="ru-RU" sz="1400" dirty="0">
                        <a:effectLst/>
                        <a:latin typeface="Times New Roman" pitchFamily="18" charset="0"/>
                        <a:ea typeface="Calibri"/>
                        <a:cs typeface="Times New Roman" pitchFamily="18" charset="0"/>
                      </a:endParaRPr>
                    </a:p>
                  </a:txBody>
                  <a:tcPr marL="49342" marR="49342" marT="0" marB="0"/>
                </a:tc>
                <a:tc>
                  <a:txBody>
                    <a:bodyPr/>
                    <a:lstStyle/>
                    <a:p>
                      <a:pPr>
                        <a:lnSpc>
                          <a:spcPct val="115000"/>
                        </a:lnSpc>
                        <a:spcAft>
                          <a:spcPts val="1000"/>
                        </a:spcAft>
                      </a:pPr>
                      <a:r>
                        <a:rPr lang="kk-KZ" sz="1600">
                          <a:effectLst/>
                          <a:latin typeface="Times New Roman" pitchFamily="18" charset="0"/>
                          <a:cs typeface="Times New Roman" pitchFamily="18" charset="0"/>
                        </a:rPr>
                        <a:t>Работа с источниками информации.</a:t>
                      </a:r>
                      <a:endParaRPr lang="ru-RU" sz="1600">
                        <a:effectLst/>
                        <a:latin typeface="Times New Roman" pitchFamily="18" charset="0"/>
                        <a:ea typeface="Calibri"/>
                        <a:cs typeface="Times New Roman" pitchFamily="18" charset="0"/>
                      </a:endParaRPr>
                    </a:p>
                  </a:txBody>
                  <a:tcPr marL="49342" marR="49342" marT="0" marB="0"/>
                </a:tc>
                <a:tc>
                  <a:txBody>
                    <a:bodyPr/>
                    <a:lstStyle/>
                    <a:p>
                      <a:pPr>
                        <a:lnSpc>
                          <a:spcPct val="115000"/>
                        </a:lnSpc>
                        <a:spcAft>
                          <a:spcPts val="1000"/>
                        </a:spcAft>
                      </a:pPr>
                      <a:r>
                        <a:rPr lang="kk-KZ" sz="1600" dirty="0">
                          <a:effectLst/>
                          <a:latin typeface="Times New Roman" pitchFamily="18" charset="0"/>
                          <a:cs typeface="Times New Roman" pitchFamily="18" charset="0"/>
                        </a:rPr>
                        <a:t>1</a:t>
                      </a:r>
                      <a:endParaRPr lang="ru-RU" sz="1600" dirty="0">
                        <a:effectLst/>
                        <a:latin typeface="Times New Roman" pitchFamily="18" charset="0"/>
                        <a:ea typeface="Calibri"/>
                        <a:cs typeface="Times New Roman" pitchFamily="18" charset="0"/>
                      </a:endParaRPr>
                    </a:p>
                  </a:txBody>
                  <a:tcPr marL="49342" marR="49342" marT="0" marB="0"/>
                </a:tc>
                <a:tc>
                  <a:txBody>
                    <a:bodyPr/>
                    <a:lstStyle/>
                    <a:p>
                      <a:pPr>
                        <a:lnSpc>
                          <a:spcPct val="115000"/>
                        </a:lnSpc>
                        <a:spcAft>
                          <a:spcPts val="1000"/>
                        </a:spcAft>
                      </a:pPr>
                      <a:r>
                        <a:rPr lang="kk-KZ" sz="1600">
                          <a:effectLst/>
                          <a:latin typeface="Times New Roman" pitchFamily="18" charset="0"/>
                          <a:cs typeface="Times New Roman" pitchFamily="18" charset="0"/>
                        </a:rPr>
                        <a:t> </a:t>
                      </a:r>
                      <a:endParaRPr lang="ru-RU" sz="1600">
                        <a:effectLst/>
                        <a:latin typeface="Times New Roman" pitchFamily="18" charset="0"/>
                        <a:ea typeface="Calibri"/>
                        <a:cs typeface="Times New Roman" pitchFamily="18" charset="0"/>
                      </a:endParaRPr>
                    </a:p>
                  </a:txBody>
                  <a:tcPr marL="49342" marR="49342" marT="0" marB="0"/>
                </a:tc>
              </a:tr>
              <a:tr h="339506">
                <a:tc>
                  <a:txBody>
                    <a:bodyPr/>
                    <a:lstStyle/>
                    <a:p>
                      <a:pPr>
                        <a:lnSpc>
                          <a:spcPct val="115000"/>
                        </a:lnSpc>
                        <a:spcAft>
                          <a:spcPts val="1000"/>
                        </a:spcAft>
                      </a:pPr>
                      <a:r>
                        <a:rPr lang="kk-KZ" sz="1400" dirty="0">
                          <a:effectLst/>
                          <a:latin typeface="Times New Roman" pitchFamily="18" charset="0"/>
                          <a:cs typeface="Times New Roman" pitchFamily="18" charset="0"/>
                        </a:rPr>
                        <a:t>20,21</a:t>
                      </a:r>
                      <a:endParaRPr lang="ru-RU" sz="1400" dirty="0">
                        <a:effectLst/>
                        <a:latin typeface="Times New Roman" pitchFamily="18" charset="0"/>
                        <a:ea typeface="Calibri"/>
                        <a:cs typeface="Times New Roman" pitchFamily="18" charset="0"/>
                      </a:endParaRPr>
                    </a:p>
                  </a:txBody>
                  <a:tcPr marL="49342" marR="49342" marT="0" marB="0"/>
                </a:tc>
                <a:tc>
                  <a:txBody>
                    <a:bodyPr/>
                    <a:lstStyle/>
                    <a:p>
                      <a:pPr>
                        <a:lnSpc>
                          <a:spcPct val="115000"/>
                        </a:lnSpc>
                        <a:spcAft>
                          <a:spcPts val="1000"/>
                        </a:spcAft>
                      </a:pPr>
                      <a:r>
                        <a:rPr lang="kk-KZ" sz="1600">
                          <a:effectLst/>
                          <a:latin typeface="Times New Roman" pitchFamily="18" charset="0"/>
                          <a:cs typeface="Times New Roman" pitchFamily="18" charset="0"/>
                        </a:rPr>
                        <a:t>Ведение дневника проектанта.</a:t>
                      </a:r>
                      <a:endParaRPr lang="ru-RU" sz="1600">
                        <a:effectLst/>
                        <a:latin typeface="Times New Roman" pitchFamily="18" charset="0"/>
                        <a:ea typeface="Calibri"/>
                        <a:cs typeface="Times New Roman" pitchFamily="18" charset="0"/>
                      </a:endParaRPr>
                    </a:p>
                  </a:txBody>
                  <a:tcPr marL="49342" marR="49342" marT="0" marB="0"/>
                </a:tc>
                <a:tc>
                  <a:txBody>
                    <a:bodyPr/>
                    <a:lstStyle/>
                    <a:p>
                      <a:pPr>
                        <a:lnSpc>
                          <a:spcPct val="115000"/>
                        </a:lnSpc>
                        <a:spcAft>
                          <a:spcPts val="1000"/>
                        </a:spcAft>
                      </a:pPr>
                      <a:r>
                        <a:rPr lang="kk-KZ" sz="1600" dirty="0">
                          <a:effectLst/>
                          <a:latin typeface="Times New Roman" pitchFamily="18" charset="0"/>
                          <a:cs typeface="Times New Roman" pitchFamily="18" charset="0"/>
                        </a:rPr>
                        <a:t>2</a:t>
                      </a:r>
                      <a:endParaRPr lang="ru-RU" sz="1600" dirty="0">
                        <a:effectLst/>
                        <a:latin typeface="Times New Roman" pitchFamily="18" charset="0"/>
                        <a:ea typeface="Calibri"/>
                        <a:cs typeface="Times New Roman" pitchFamily="18" charset="0"/>
                      </a:endParaRPr>
                    </a:p>
                  </a:txBody>
                  <a:tcPr marL="49342" marR="49342" marT="0" marB="0"/>
                </a:tc>
                <a:tc>
                  <a:txBody>
                    <a:bodyPr/>
                    <a:lstStyle/>
                    <a:p>
                      <a:pPr>
                        <a:lnSpc>
                          <a:spcPct val="115000"/>
                        </a:lnSpc>
                        <a:spcAft>
                          <a:spcPts val="1000"/>
                        </a:spcAft>
                      </a:pPr>
                      <a:r>
                        <a:rPr lang="kk-KZ" sz="1600">
                          <a:effectLst/>
                          <a:latin typeface="Times New Roman" pitchFamily="18" charset="0"/>
                          <a:cs typeface="Times New Roman" pitchFamily="18" charset="0"/>
                        </a:rPr>
                        <a:t> </a:t>
                      </a:r>
                      <a:endParaRPr lang="ru-RU" sz="1600">
                        <a:effectLst/>
                        <a:latin typeface="Times New Roman" pitchFamily="18" charset="0"/>
                        <a:ea typeface="Calibri"/>
                        <a:cs typeface="Times New Roman" pitchFamily="18" charset="0"/>
                      </a:endParaRPr>
                    </a:p>
                  </a:txBody>
                  <a:tcPr marL="49342" marR="49342" marT="0" marB="0"/>
                </a:tc>
              </a:tr>
              <a:tr h="424383">
                <a:tc>
                  <a:txBody>
                    <a:bodyPr/>
                    <a:lstStyle/>
                    <a:p>
                      <a:pPr>
                        <a:lnSpc>
                          <a:spcPct val="115000"/>
                        </a:lnSpc>
                        <a:spcAft>
                          <a:spcPts val="1000"/>
                        </a:spcAft>
                      </a:pPr>
                      <a:r>
                        <a:rPr lang="kk-KZ" sz="1400" dirty="0">
                          <a:effectLst/>
                          <a:latin typeface="Times New Roman" pitchFamily="18" charset="0"/>
                          <a:cs typeface="Times New Roman" pitchFamily="18" charset="0"/>
                        </a:rPr>
                        <a:t>22,23</a:t>
                      </a:r>
                      <a:endParaRPr lang="ru-RU" sz="1400" dirty="0">
                        <a:effectLst/>
                        <a:latin typeface="Times New Roman" pitchFamily="18" charset="0"/>
                        <a:ea typeface="Calibri"/>
                        <a:cs typeface="Times New Roman" pitchFamily="18" charset="0"/>
                      </a:endParaRPr>
                    </a:p>
                  </a:txBody>
                  <a:tcPr marL="49342" marR="49342" marT="0" marB="0"/>
                </a:tc>
                <a:tc>
                  <a:txBody>
                    <a:bodyPr/>
                    <a:lstStyle/>
                    <a:p>
                      <a:pPr>
                        <a:lnSpc>
                          <a:spcPct val="115000"/>
                        </a:lnSpc>
                        <a:spcAft>
                          <a:spcPts val="1000"/>
                        </a:spcAft>
                      </a:pPr>
                      <a:r>
                        <a:rPr lang="kk-KZ" sz="1600" dirty="0">
                          <a:effectLst/>
                          <a:latin typeface="Times New Roman" pitchFamily="18" charset="0"/>
                          <a:cs typeface="Times New Roman" pitchFamily="18" charset="0"/>
                        </a:rPr>
                        <a:t>Отбор информации к портфолио.</a:t>
                      </a:r>
                      <a:endParaRPr lang="ru-RU" sz="1600" dirty="0">
                        <a:effectLst/>
                        <a:latin typeface="Times New Roman" pitchFamily="18" charset="0"/>
                        <a:ea typeface="Calibri"/>
                        <a:cs typeface="Times New Roman" pitchFamily="18" charset="0"/>
                      </a:endParaRPr>
                    </a:p>
                  </a:txBody>
                  <a:tcPr marL="49342" marR="49342" marT="0" marB="0"/>
                </a:tc>
                <a:tc>
                  <a:txBody>
                    <a:bodyPr/>
                    <a:lstStyle/>
                    <a:p>
                      <a:pPr>
                        <a:lnSpc>
                          <a:spcPct val="115000"/>
                        </a:lnSpc>
                        <a:spcAft>
                          <a:spcPts val="1000"/>
                        </a:spcAft>
                      </a:pPr>
                      <a:r>
                        <a:rPr lang="kk-KZ" sz="1600">
                          <a:effectLst/>
                          <a:latin typeface="Times New Roman" pitchFamily="18" charset="0"/>
                          <a:cs typeface="Times New Roman" pitchFamily="18" charset="0"/>
                        </a:rPr>
                        <a:t>2</a:t>
                      </a:r>
                      <a:endParaRPr lang="ru-RU" sz="1600">
                        <a:effectLst/>
                        <a:latin typeface="Times New Roman" pitchFamily="18" charset="0"/>
                        <a:ea typeface="Calibri"/>
                        <a:cs typeface="Times New Roman" pitchFamily="18" charset="0"/>
                      </a:endParaRPr>
                    </a:p>
                  </a:txBody>
                  <a:tcPr marL="49342" marR="49342" marT="0" marB="0"/>
                </a:tc>
                <a:tc>
                  <a:txBody>
                    <a:bodyPr/>
                    <a:lstStyle/>
                    <a:p>
                      <a:pPr>
                        <a:lnSpc>
                          <a:spcPct val="115000"/>
                        </a:lnSpc>
                        <a:spcAft>
                          <a:spcPts val="1000"/>
                        </a:spcAft>
                      </a:pPr>
                      <a:r>
                        <a:rPr lang="kk-KZ" sz="1600">
                          <a:effectLst/>
                          <a:latin typeface="Times New Roman" pitchFamily="18" charset="0"/>
                          <a:cs typeface="Times New Roman" pitchFamily="18" charset="0"/>
                        </a:rPr>
                        <a:t> </a:t>
                      </a:r>
                      <a:endParaRPr lang="ru-RU" sz="1600">
                        <a:effectLst/>
                        <a:latin typeface="Times New Roman" pitchFamily="18" charset="0"/>
                        <a:ea typeface="Calibri"/>
                        <a:cs typeface="Times New Roman" pitchFamily="18" charset="0"/>
                      </a:endParaRPr>
                    </a:p>
                  </a:txBody>
                  <a:tcPr marL="49342" marR="49342" marT="0" marB="0"/>
                </a:tc>
              </a:tr>
              <a:tr h="441999">
                <a:tc>
                  <a:txBody>
                    <a:bodyPr/>
                    <a:lstStyle/>
                    <a:p>
                      <a:pPr>
                        <a:lnSpc>
                          <a:spcPct val="115000"/>
                        </a:lnSpc>
                        <a:spcAft>
                          <a:spcPts val="1000"/>
                        </a:spcAft>
                      </a:pPr>
                      <a:r>
                        <a:rPr lang="kk-KZ" sz="1400" dirty="0">
                          <a:effectLst/>
                          <a:latin typeface="Times New Roman" pitchFamily="18" charset="0"/>
                          <a:cs typeface="Times New Roman" pitchFamily="18" charset="0"/>
                        </a:rPr>
                        <a:t>24</a:t>
                      </a:r>
                      <a:endParaRPr lang="ru-RU" sz="1400" dirty="0">
                        <a:effectLst/>
                        <a:latin typeface="Times New Roman" pitchFamily="18" charset="0"/>
                        <a:ea typeface="Calibri"/>
                        <a:cs typeface="Times New Roman" pitchFamily="18" charset="0"/>
                      </a:endParaRPr>
                    </a:p>
                  </a:txBody>
                  <a:tcPr marL="49342" marR="49342" marT="0" marB="0"/>
                </a:tc>
                <a:tc>
                  <a:txBody>
                    <a:bodyPr/>
                    <a:lstStyle/>
                    <a:p>
                      <a:pPr>
                        <a:lnSpc>
                          <a:spcPct val="115000"/>
                        </a:lnSpc>
                        <a:spcAft>
                          <a:spcPts val="1000"/>
                        </a:spcAft>
                      </a:pPr>
                      <a:r>
                        <a:rPr lang="kk-KZ" sz="1600">
                          <a:effectLst/>
                          <a:latin typeface="Times New Roman" pitchFamily="18" charset="0"/>
                          <a:cs typeface="Times New Roman" pitchFamily="18" charset="0"/>
                        </a:rPr>
                        <a:t>Создание приложения к портфолио.</a:t>
                      </a:r>
                      <a:endParaRPr lang="ru-RU" sz="1600">
                        <a:effectLst/>
                        <a:latin typeface="Times New Roman" pitchFamily="18" charset="0"/>
                        <a:ea typeface="Calibri"/>
                        <a:cs typeface="Times New Roman" pitchFamily="18" charset="0"/>
                      </a:endParaRPr>
                    </a:p>
                  </a:txBody>
                  <a:tcPr marL="49342" marR="49342" marT="0" marB="0"/>
                </a:tc>
                <a:tc>
                  <a:txBody>
                    <a:bodyPr/>
                    <a:lstStyle/>
                    <a:p>
                      <a:pPr>
                        <a:lnSpc>
                          <a:spcPct val="115000"/>
                        </a:lnSpc>
                        <a:spcAft>
                          <a:spcPts val="1000"/>
                        </a:spcAft>
                      </a:pPr>
                      <a:r>
                        <a:rPr lang="kk-KZ" sz="1600" dirty="0">
                          <a:effectLst/>
                          <a:latin typeface="Times New Roman" pitchFamily="18" charset="0"/>
                          <a:cs typeface="Times New Roman" pitchFamily="18" charset="0"/>
                        </a:rPr>
                        <a:t>1</a:t>
                      </a:r>
                      <a:endParaRPr lang="ru-RU" sz="1600" dirty="0">
                        <a:effectLst/>
                        <a:latin typeface="Times New Roman" pitchFamily="18" charset="0"/>
                        <a:ea typeface="Calibri"/>
                        <a:cs typeface="Times New Roman" pitchFamily="18" charset="0"/>
                      </a:endParaRPr>
                    </a:p>
                  </a:txBody>
                  <a:tcPr marL="49342" marR="49342" marT="0" marB="0"/>
                </a:tc>
                <a:tc>
                  <a:txBody>
                    <a:bodyPr/>
                    <a:lstStyle/>
                    <a:p>
                      <a:pPr>
                        <a:lnSpc>
                          <a:spcPct val="115000"/>
                        </a:lnSpc>
                        <a:spcAft>
                          <a:spcPts val="1000"/>
                        </a:spcAft>
                      </a:pPr>
                      <a:r>
                        <a:rPr lang="kk-KZ" sz="1600">
                          <a:effectLst/>
                          <a:latin typeface="Times New Roman" pitchFamily="18" charset="0"/>
                          <a:cs typeface="Times New Roman" pitchFamily="18" charset="0"/>
                        </a:rPr>
                        <a:t> </a:t>
                      </a:r>
                      <a:endParaRPr lang="ru-RU" sz="1600">
                        <a:effectLst/>
                        <a:latin typeface="Times New Roman" pitchFamily="18" charset="0"/>
                        <a:ea typeface="Calibri"/>
                        <a:cs typeface="Times New Roman" pitchFamily="18" charset="0"/>
                      </a:endParaRPr>
                    </a:p>
                  </a:txBody>
                  <a:tcPr marL="49342" marR="49342" marT="0" marB="0"/>
                </a:tc>
              </a:tr>
              <a:tr h="323493">
                <a:tc>
                  <a:txBody>
                    <a:bodyPr/>
                    <a:lstStyle/>
                    <a:p>
                      <a:pPr>
                        <a:lnSpc>
                          <a:spcPct val="115000"/>
                        </a:lnSpc>
                        <a:spcAft>
                          <a:spcPts val="1000"/>
                        </a:spcAft>
                      </a:pPr>
                      <a:r>
                        <a:rPr lang="kk-KZ" sz="1400" dirty="0">
                          <a:effectLst/>
                          <a:latin typeface="Times New Roman" pitchFamily="18" charset="0"/>
                          <a:cs typeface="Times New Roman" pitchFamily="18" charset="0"/>
                        </a:rPr>
                        <a:t>25</a:t>
                      </a:r>
                      <a:endParaRPr lang="ru-RU" sz="1400" dirty="0">
                        <a:effectLst/>
                        <a:latin typeface="Times New Roman" pitchFamily="18" charset="0"/>
                        <a:ea typeface="Calibri"/>
                        <a:cs typeface="Times New Roman" pitchFamily="18" charset="0"/>
                      </a:endParaRPr>
                    </a:p>
                  </a:txBody>
                  <a:tcPr marL="49342" marR="49342" marT="0" marB="0"/>
                </a:tc>
                <a:tc>
                  <a:txBody>
                    <a:bodyPr/>
                    <a:lstStyle/>
                    <a:p>
                      <a:pPr>
                        <a:lnSpc>
                          <a:spcPct val="115000"/>
                        </a:lnSpc>
                        <a:spcAft>
                          <a:spcPts val="1000"/>
                        </a:spcAft>
                      </a:pPr>
                      <a:r>
                        <a:rPr lang="kk-KZ" sz="1600">
                          <a:effectLst/>
                          <a:latin typeface="Times New Roman" pitchFamily="18" charset="0"/>
                          <a:cs typeface="Times New Roman" pitchFamily="18" charset="0"/>
                        </a:rPr>
                        <a:t>Требования к оформлению портфолио.</a:t>
                      </a:r>
                      <a:endParaRPr lang="ru-RU" sz="1600">
                        <a:effectLst/>
                        <a:latin typeface="Times New Roman" pitchFamily="18" charset="0"/>
                        <a:ea typeface="Calibri"/>
                        <a:cs typeface="Times New Roman" pitchFamily="18" charset="0"/>
                      </a:endParaRPr>
                    </a:p>
                  </a:txBody>
                  <a:tcPr marL="49342" marR="49342" marT="0" marB="0"/>
                </a:tc>
                <a:tc>
                  <a:txBody>
                    <a:bodyPr/>
                    <a:lstStyle/>
                    <a:p>
                      <a:pPr>
                        <a:lnSpc>
                          <a:spcPct val="115000"/>
                        </a:lnSpc>
                        <a:spcAft>
                          <a:spcPts val="1000"/>
                        </a:spcAft>
                      </a:pPr>
                      <a:r>
                        <a:rPr lang="kk-KZ" sz="1600" dirty="0">
                          <a:effectLst/>
                          <a:latin typeface="Times New Roman" pitchFamily="18" charset="0"/>
                          <a:cs typeface="Times New Roman" pitchFamily="18" charset="0"/>
                        </a:rPr>
                        <a:t>1</a:t>
                      </a:r>
                      <a:endParaRPr lang="ru-RU" sz="1600" dirty="0">
                        <a:effectLst/>
                        <a:latin typeface="Times New Roman" pitchFamily="18" charset="0"/>
                        <a:ea typeface="Calibri"/>
                        <a:cs typeface="Times New Roman" pitchFamily="18" charset="0"/>
                      </a:endParaRPr>
                    </a:p>
                  </a:txBody>
                  <a:tcPr marL="49342" marR="49342" marT="0" marB="0"/>
                </a:tc>
                <a:tc>
                  <a:txBody>
                    <a:bodyPr/>
                    <a:lstStyle/>
                    <a:p>
                      <a:pPr>
                        <a:lnSpc>
                          <a:spcPct val="115000"/>
                        </a:lnSpc>
                        <a:spcAft>
                          <a:spcPts val="1000"/>
                        </a:spcAft>
                      </a:pPr>
                      <a:r>
                        <a:rPr lang="kk-KZ" sz="1600">
                          <a:effectLst/>
                          <a:latin typeface="Times New Roman" pitchFamily="18" charset="0"/>
                          <a:cs typeface="Times New Roman" pitchFamily="18" charset="0"/>
                        </a:rPr>
                        <a:t> </a:t>
                      </a:r>
                      <a:endParaRPr lang="ru-RU" sz="1600">
                        <a:effectLst/>
                        <a:latin typeface="Times New Roman" pitchFamily="18" charset="0"/>
                        <a:ea typeface="Calibri"/>
                        <a:cs typeface="Times New Roman" pitchFamily="18" charset="0"/>
                      </a:endParaRPr>
                    </a:p>
                  </a:txBody>
                  <a:tcPr marL="49342" marR="49342" marT="0" marB="0"/>
                </a:tc>
              </a:tr>
              <a:tr h="477232">
                <a:tc>
                  <a:txBody>
                    <a:bodyPr/>
                    <a:lstStyle/>
                    <a:p>
                      <a:pPr>
                        <a:lnSpc>
                          <a:spcPct val="115000"/>
                        </a:lnSpc>
                        <a:spcAft>
                          <a:spcPts val="1000"/>
                        </a:spcAft>
                      </a:pPr>
                      <a:r>
                        <a:rPr lang="kk-KZ" sz="1400" dirty="0">
                          <a:effectLst/>
                          <a:latin typeface="Times New Roman" pitchFamily="18" charset="0"/>
                          <a:cs typeface="Times New Roman" pitchFamily="18" charset="0"/>
                        </a:rPr>
                        <a:t>26</a:t>
                      </a:r>
                      <a:endParaRPr lang="ru-RU" sz="1400" dirty="0">
                        <a:effectLst/>
                        <a:latin typeface="Times New Roman" pitchFamily="18" charset="0"/>
                        <a:ea typeface="Calibri"/>
                        <a:cs typeface="Times New Roman" pitchFamily="18" charset="0"/>
                      </a:endParaRPr>
                    </a:p>
                  </a:txBody>
                  <a:tcPr marL="49342" marR="49342" marT="0" marB="0"/>
                </a:tc>
                <a:tc>
                  <a:txBody>
                    <a:bodyPr/>
                    <a:lstStyle/>
                    <a:p>
                      <a:pPr>
                        <a:lnSpc>
                          <a:spcPct val="115000"/>
                        </a:lnSpc>
                        <a:spcAft>
                          <a:spcPts val="1000"/>
                        </a:spcAft>
                      </a:pPr>
                      <a:r>
                        <a:rPr lang="kk-KZ" sz="1600" dirty="0">
                          <a:effectLst/>
                          <a:latin typeface="Times New Roman" pitchFamily="18" charset="0"/>
                          <a:cs typeface="Times New Roman" pitchFamily="18" charset="0"/>
                        </a:rPr>
                        <a:t>Корректировка текста.</a:t>
                      </a:r>
                      <a:endParaRPr lang="ru-RU" sz="1600" dirty="0">
                        <a:effectLst/>
                        <a:latin typeface="Times New Roman" pitchFamily="18" charset="0"/>
                        <a:ea typeface="Calibri"/>
                        <a:cs typeface="Times New Roman" pitchFamily="18" charset="0"/>
                      </a:endParaRPr>
                    </a:p>
                  </a:txBody>
                  <a:tcPr marL="49342" marR="49342" marT="0" marB="0"/>
                </a:tc>
                <a:tc>
                  <a:txBody>
                    <a:bodyPr/>
                    <a:lstStyle/>
                    <a:p>
                      <a:pPr>
                        <a:lnSpc>
                          <a:spcPct val="115000"/>
                        </a:lnSpc>
                        <a:spcAft>
                          <a:spcPts val="1000"/>
                        </a:spcAft>
                      </a:pPr>
                      <a:r>
                        <a:rPr lang="kk-KZ" sz="1600" dirty="0">
                          <a:effectLst/>
                          <a:latin typeface="Times New Roman" pitchFamily="18" charset="0"/>
                          <a:cs typeface="Times New Roman" pitchFamily="18" charset="0"/>
                        </a:rPr>
                        <a:t>1</a:t>
                      </a:r>
                      <a:endParaRPr lang="ru-RU" sz="1600" dirty="0">
                        <a:effectLst/>
                        <a:latin typeface="Times New Roman" pitchFamily="18" charset="0"/>
                        <a:ea typeface="Calibri"/>
                        <a:cs typeface="Times New Roman" pitchFamily="18" charset="0"/>
                      </a:endParaRPr>
                    </a:p>
                  </a:txBody>
                  <a:tcPr marL="49342" marR="49342" marT="0" marB="0"/>
                </a:tc>
                <a:tc>
                  <a:txBody>
                    <a:bodyPr/>
                    <a:lstStyle/>
                    <a:p>
                      <a:pPr>
                        <a:lnSpc>
                          <a:spcPct val="115000"/>
                        </a:lnSpc>
                        <a:spcAft>
                          <a:spcPts val="1000"/>
                        </a:spcAft>
                      </a:pPr>
                      <a:r>
                        <a:rPr lang="kk-KZ" sz="1600">
                          <a:effectLst/>
                          <a:latin typeface="Times New Roman" pitchFamily="18" charset="0"/>
                          <a:cs typeface="Times New Roman" pitchFamily="18" charset="0"/>
                        </a:rPr>
                        <a:t> </a:t>
                      </a:r>
                      <a:endParaRPr lang="ru-RU" sz="1600">
                        <a:effectLst/>
                        <a:latin typeface="Times New Roman" pitchFamily="18" charset="0"/>
                        <a:ea typeface="Calibri"/>
                        <a:cs typeface="Times New Roman" pitchFamily="18" charset="0"/>
                      </a:endParaRPr>
                    </a:p>
                  </a:txBody>
                  <a:tcPr marL="49342" marR="49342" marT="0" marB="0"/>
                </a:tc>
              </a:tr>
              <a:tr h="343511">
                <a:tc>
                  <a:txBody>
                    <a:bodyPr/>
                    <a:lstStyle/>
                    <a:p>
                      <a:pPr>
                        <a:lnSpc>
                          <a:spcPct val="115000"/>
                        </a:lnSpc>
                        <a:spcAft>
                          <a:spcPts val="1000"/>
                        </a:spcAft>
                      </a:pPr>
                      <a:r>
                        <a:rPr lang="kk-KZ" sz="1400" dirty="0">
                          <a:effectLst/>
                          <a:latin typeface="Times New Roman" pitchFamily="18" charset="0"/>
                          <a:cs typeface="Times New Roman" pitchFamily="18" charset="0"/>
                        </a:rPr>
                        <a:t>27</a:t>
                      </a:r>
                      <a:endParaRPr lang="ru-RU" sz="1400" dirty="0">
                        <a:effectLst/>
                        <a:latin typeface="Times New Roman" pitchFamily="18" charset="0"/>
                        <a:ea typeface="Calibri"/>
                        <a:cs typeface="Times New Roman" pitchFamily="18" charset="0"/>
                      </a:endParaRPr>
                    </a:p>
                  </a:txBody>
                  <a:tcPr marL="49342" marR="49342" marT="0" marB="0"/>
                </a:tc>
                <a:tc>
                  <a:txBody>
                    <a:bodyPr/>
                    <a:lstStyle/>
                    <a:p>
                      <a:pPr>
                        <a:lnSpc>
                          <a:spcPct val="115000"/>
                        </a:lnSpc>
                        <a:spcAft>
                          <a:spcPts val="1000"/>
                        </a:spcAft>
                      </a:pPr>
                      <a:r>
                        <a:rPr lang="kk-KZ" sz="1600">
                          <a:effectLst/>
                          <a:latin typeface="Times New Roman" pitchFamily="18" charset="0"/>
                          <a:cs typeface="Times New Roman" pitchFamily="18" charset="0"/>
                        </a:rPr>
                        <a:t>Работа над созданием презентации проекта.</a:t>
                      </a:r>
                      <a:endParaRPr lang="ru-RU" sz="1600">
                        <a:effectLst/>
                        <a:latin typeface="Times New Roman" pitchFamily="18" charset="0"/>
                        <a:ea typeface="Calibri"/>
                        <a:cs typeface="Times New Roman" pitchFamily="18" charset="0"/>
                      </a:endParaRPr>
                    </a:p>
                  </a:txBody>
                  <a:tcPr marL="49342" marR="49342" marT="0" marB="0"/>
                </a:tc>
                <a:tc>
                  <a:txBody>
                    <a:bodyPr/>
                    <a:lstStyle/>
                    <a:p>
                      <a:pPr>
                        <a:lnSpc>
                          <a:spcPct val="115000"/>
                        </a:lnSpc>
                        <a:spcAft>
                          <a:spcPts val="1000"/>
                        </a:spcAft>
                      </a:pPr>
                      <a:r>
                        <a:rPr lang="kk-KZ" sz="1600" dirty="0">
                          <a:effectLst/>
                          <a:latin typeface="Times New Roman" pitchFamily="18" charset="0"/>
                          <a:cs typeface="Times New Roman" pitchFamily="18" charset="0"/>
                        </a:rPr>
                        <a:t>1</a:t>
                      </a:r>
                      <a:endParaRPr lang="ru-RU" sz="1600" dirty="0">
                        <a:effectLst/>
                        <a:latin typeface="Times New Roman" pitchFamily="18" charset="0"/>
                        <a:ea typeface="Calibri"/>
                        <a:cs typeface="Times New Roman" pitchFamily="18" charset="0"/>
                      </a:endParaRPr>
                    </a:p>
                  </a:txBody>
                  <a:tcPr marL="49342" marR="49342" marT="0" marB="0"/>
                </a:tc>
                <a:tc>
                  <a:txBody>
                    <a:bodyPr/>
                    <a:lstStyle/>
                    <a:p>
                      <a:pPr>
                        <a:lnSpc>
                          <a:spcPct val="115000"/>
                        </a:lnSpc>
                        <a:spcAft>
                          <a:spcPts val="1000"/>
                        </a:spcAft>
                      </a:pPr>
                      <a:r>
                        <a:rPr lang="kk-KZ" sz="1600">
                          <a:effectLst/>
                          <a:latin typeface="Times New Roman" pitchFamily="18" charset="0"/>
                          <a:cs typeface="Times New Roman" pitchFamily="18" charset="0"/>
                        </a:rPr>
                        <a:t> </a:t>
                      </a:r>
                      <a:endParaRPr lang="ru-RU" sz="1600">
                        <a:effectLst/>
                        <a:latin typeface="Times New Roman" pitchFamily="18" charset="0"/>
                        <a:ea typeface="Calibri"/>
                        <a:cs typeface="Times New Roman" pitchFamily="18" charset="0"/>
                      </a:endParaRPr>
                    </a:p>
                  </a:txBody>
                  <a:tcPr marL="49342" marR="49342" marT="0" marB="0"/>
                </a:tc>
              </a:tr>
              <a:tr h="389153">
                <a:tc>
                  <a:txBody>
                    <a:bodyPr/>
                    <a:lstStyle/>
                    <a:p>
                      <a:pPr>
                        <a:lnSpc>
                          <a:spcPct val="115000"/>
                        </a:lnSpc>
                        <a:spcAft>
                          <a:spcPts val="1000"/>
                        </a:spcAft>
                      </a:pPr>
                      <a:r>
                        <a:rPr lang="kk-KZ" sz="1400" dirty="0">
                          <a:effectLst/>
                          <a:latin typeface="Times New Roman" pitchFamily="18" charset="0"/>
                          <a:cs typeface="Times New Roman" pitchFamily="18" charset="0"/>
                        </a:rPr>
                        <a:t>28</a:t>
                      </a:r>
                      <a:endParaRPr lang="ru-RU" sz="1400" dirty="0">
                        <a:effectLst/>
                        <a:latin typeface="Times New Roman" pitchFamily="18" charset="0"/>
                        <a:ea typeface="Calibri"/>
                        <a:cs typeface="Times New Roman" pitchFamily="18" charset="0"/>
                      </a:endParaRPr>
                    </a:p>
                  </a:txBody>
                  <a:tcPr marL="49342" marR="49342" marT="0" marB="0"/>
                </a:tc>
                <a:tc>
                  <a:txBody>
                    <a:bodyPr/>
                    <a:lstStyle/>
                    <a:p>
                      <a:pPr>
                        <a:lnSpc>
                          <a:spcPct val="115000"/>
                        </a:lnSpc>
                        <a:spcAft>
                          <a:spcPts val="1000"/>
                        </a:spcAft>
                      </a:pPr>
                      <a:r>
                        <a:rPr lang="kk-KZ" sz="1600">
                          <a:effectLst/>
                          <a:latin typeface="Times New Roman" pitchFamily="18" charset="0"/>
                          <a:cs typeface="Times New Roman" pitchFamily="18" charset="0"/>
                        </a:rPr>
                        <a:t>Совмещение текста выступления с презентацией.</a:t>
                      </a:r>
                      <a:endParaRPr lang="ru-RU" sz="1600">
                        <a:effectLst/>
                        <a:latin typeface="Times New Roman" pitchFamily="18" charset="0"/>
                        <a:ea typeface="Calibri"/>
                        <a:cs typeface="Times New Roman" pitchFamily="18" charset="0"/>
                      </a:endParaRPr>
                    </a:p>
                  </a:txBody>
                  <a:tcPr marL="49342" marR="49342" marT="0" marB="0"/>
                </a:tc>
                <a:tc>
                  <a:txBody>
                    <a:bodyPr/>
                    <a:lstStyle/>
                    <a:p>
                      <a:pPr>
                        <a:lnSpc>
                          <a:spcPct val="115000"/>
                        </a:lnSpc>
                        <a:spcAft>
                          <a:spcPts val="1000"/>
                        </a:spcAft>
                      </a:pPr>
                      <a:r>
                        <a:rPr lang="kk-KZ" sz="1600" dirty="0">
                          <a:effectLst/>
                          <a:latin typeface="Times New Roman" pitchFamily="18" charset="0"/>
                          <a:cs typeface="Times New Roman" pitchFamily="18" charset="0"/>
                        </a:rPr>
                        <a:t>1</a:t>
                      </a:r>
                      <a:endParaRPr lang="ru-RU" sz="1600" dirty="0">
                        <a:effectLst/>
                        <a:latin typeface="Times New Roman" pitchFamily="18" charset="0"/>
                        <a:ea typeface="Calibri"/>
                        <a:cs typeface="Times New Roman" pitchFamily="18" charset="0"/>
                      </a:endParaRPr>
                    </a:p>
                  </a:txBody>
                  <a:tcPr marL="49342" marR="49342" marT="0" marB="0"/>
                </a:tc>
                <a:tc>
                  <a:txBody>
                    <a:bodyPr/>
                    <a:lstStyle/>
                    <a:p>
                      <a:pPr>
                        <a:lnSpc>
                          <a:spcPct val="115000"/>
                        </a:lnSpc>
                        <a:spcAft>
                          <a:spcPts val="1000"/>
                        </a:spcAft>
                      </a:pPr>
                      <a:r>
                        <a:rPr lang="kk-KZ" sz="1600">
                          <a:effectLst/>
                          <a:latin typeface="Times New Roman" pitchFamily="18" charset="0"/>
                          <a:cs typeface="Times New Roman" pitchFamily="18" charset="0"/>
                        </a:rPr>
                        <a:t> </a:t>
                      </a:r>
                      <a:endParaRPr lang="ru-RU" sz="1600">
                        <a:effectLst/>
                        <a:latin typeface="Times New Roman" pitchFamily="18" charset="0"/>
                        <a:ea typeface="Calibri"/>
                        <a:cs typeface="Times New Roman" pitchFamily="18" charset="0"/>
                      </a:endParaRPr>
                    </a:p>
                  </a:txBody>
                  <a:tcPr marL="49342" marR="49342" marT="0" marB="0"/>
                </a:tc>
              </a:tr>
              <a:tr h="382747">
                <a:tc>
                  <a:txBody>
                    <a:bodyPr/>
                    <a:lstStyle/>
                    <a:p>
                      <a:pPr>
                        <a:lnSpc>
                          <a:spcPct val="115000"/>
                        </a:lnSpc>
                        <a:spcAft>
                          <a:spcPts val="1000"/>
                        </a:spcAft>
                      </a:pPr>
                      <a:r>
                        <a:rPr lang="kk-KZ" sz="1400" dirty="0">
                          <a:effectLst/>
                          <a:latin typeface="Times New Roman" pitchFamily="18" charset="0"/>
                          <a:cs typeface="Times New Roman" pitchFamily="18" charset="0"/>
                        </a:rPr>
                        <a:t>29</a:t>
                      </a:r>
                      <a:endParaRPr lang="ru-RU" sz="1400" dirty="0">
                        <a:effectLst/>
                        <a:latin typeface="Times New Roman" pitchFamily="18" charset="0"/>
                        <a:ea typeface="Calibri"/>
                        <a:cs typeface="Times New Roman" pitchFamily="18" charset="0"/>
                      </a:endParaRPr>
                    </a:p>
                  </a:txBody>
                  <a:tcPr marL="49342" marR="49342" marT="0" marB="0"/>
                </a:tc>
                <a:tc>
                  <a:txBody>
                    <a:bodyPr/>
                    <a:lstStyle/>
                    <a:p>
                      <a:pPr>
                        <a:lnSpc>
                          <a:spcPct val="115000"/>
                        </a:lnSpc>
                        <a:spcAft>
                          <a:spcPts val="1000"/>
                        </a:spcAft>
                      </a:pPr>
                      <a:r>
                        <a:rPr lang="kk-KZ" sz="1600">
                          <a:effectLst/>
                          <a:latin typeface="Times New Roman" pitchFamily="18" charset="0"/>
                          <a:cs typeface="Times New Roman" pitchFamily="18" charset="0"/>
                        </a:rPr>
                        <a:t>Пробное выступление перед аудиторией.</a:t>
                      </a:r>
                      <a:endParaRPr lang="ru-RU" sz="1600">
                        <a:effectLst/>
                        <a:latin typeface="Times New Roman" pitchFamily="18" charset="0"/>
                        <a:ea typeface="Calibri"/>
                        <a:cs typeface="Times New Roman" pitchFamily="18" charset="0"/>
                      </a:endParaRPr>
                    </a:p>
                  </a:txBody>
                  <a:tcPr marL="49342" marR="49342" marT="0" marB="0"/>
                </a:tc>
                <a:tc>
                  <a:txBody>
                    <a:bodyPr/>
                    <a:lstStyle/>
                    <a:p>
                      <a:pPr>
                        <a:lnSpc>
                          <a:spcPct val="115000"/>
                        </a:lnSpc>
                        <a:spcAft>
                          <a:spcPts val="1000"/>
                        </a:spcAft>
                      </a:pPr>
                      <a:r>
                        <a:rPr lang="kk-KZ" sz="1600" dirty="0">
                          <a:effectLst/>
                          <a:latin typeface="Times New Roman" pitchFamily="18" charset="0"/>
                          <a:cs typeface="Times New Roman" pitchFamily="18" charset="0"/>
                        </a:rPr>
                        <a:t>1</a:t>
                      </a:r>
                      <a:endParaRPr lang="ru-RU" sz="1600" dirty="0">
                        <a:effectLst/>
                        <a:latin typeface="Times New Roman" pitchFamily="18" charset="0"/>
                        <a:ea typeface="Calibri"/>
                        <a:cs typeface="Times New Roman" pitchFamily="18" charset="0"/>
                      </a:endParaRPr>
                    </a:p>
                  </a:txBody>
                  <a:tcPr marL="49342" marR="49342" marT="0" marB="0"/>
                </a:tc>
                <a:tc>
                  <a:txBody>
                    <a:bodyPr/>
                    <a:lstStyle/>
                    <a:p>
                      <a:pPr>
                        <a:lnSpc>
                          <a:spcPct val="115000"/>
                        </a:lnSpc>
                        <a:spcAft>
                          <a:spcPts val="1000"/>
                        </a:spcAft>
                      </a:pPr>
                      <a:r>
                        <a:rPr lang="kk-KZ" sz="1600">
                          <a:effectLst/>
                          <a:latin typeface="Times New Roman" pitchFamily="18" charset="0"/>
                          <a:cs typeface="Times New Roman" pitchFamily="18" charset="0"/>
                        </a:rPr>
                        <a:t> </a:t>
                      </a:r>
                      <a:endParaRPr lang="ru-RU" sz="1600">
                        <a:effectLst/>
                        <a:latin typeface="Times New Roman" pitchFamily="18" charset="0"/>
                        <a:ea typeface="Calibri"/>
                        <a:cs typeface="Times New Roman" pitchFamily="18" charset="0"/>
                      </a:endParaRPr>
                    </a:p>
                  </a:txBody>
                  <a:tcPr marL="49342" marR="49342" marT="0" marB="0"/>
                </a:tc>
              </a:tr>
              <a:tr h="438797">
                <a:tc>
                  <a:txBody>
                    <a:bodyPr/>
                    <a:lstStyle/>
                    <a:p>
                      <a:pPr>
                        <a:lnSpc>
                          <a:spcPct val="115000"/>
                        </a:lnSpc>
                        <a:spcAft>
                          <a:spcPts val="1000"/>
                        </a:spcAft>
                      </a:pPr>
                      <a:r>
                        <a:rPr lang="kk-KZ" sz="1400" dirty="0">
                          <a:effectLst/>
                          <a:latin typeface="Times New Roman" pitchFamily="18" charset="0"/>
                          <a:cs typeface="Times New Roman" pitchFamily="18" charset="0"/>
                        </a:rPr>
                        <a:t>30</a:t>
                      </a:r>
                      <a:endParaRPr lang="ru-RU" sz="1400" dirty="0">
                        <a:effectLst/>
                        <a:latin typeface="Times New Roman" pitchFamily="18" charset="0"/>
                        <a:ea typeface="Calibri"/>
                        <a:cs typeface="Times New Roman" pitchFamily="18" charset="0"/>
                      </a:endParaRPr>
                    </a:p>
                  </a:txBody>
                  <a:tcPr marL="49342" marR="49342" marT="0" marB="0"/>
                </a:tc>
                <a:tc>
                  <a:txBody>
                    <a:bodyPr/>
                    <a:lstStyle/>
                    <a:p>
                      <a:pPr>
                        <a:lnSpc>
                          <a:spcPct val="115000"/>
                        </a:lnSpc>
                        <a:spcAft>
                          <a:spcPts val="1000"/>
                        </a:spcAft>
                      </a:pPr>
                      <a:r>
                        <a:rPr lang="kk-KZ" sz="1600">
                          <a:effectLst/>
                          <a:latin typeface="Times New Roman" pitchFamily="18" charset="0"/>
                          <a:cs typeface="Times New Roman" pitchFamily="18" charset="0"/>
                        </a:rPr>
                        <a:t>Защита проектов.</a:t>
                      </a:r>
                      <a:endParaRPr lang="ru-RU" sz="1600">
                        <a:effectLst/>
                        <a:latin typeface="Times New Roman" pitchFamily="18" charset="0"/>
                        <a:ea typeface="Calibri"/>
                        <a:cs typeface="Times New Roman" pitchFamily="18" charset="0"/>
                      </a:endParaRPr>
                    </a:p>
                  </a:txBody>
                  <a:tcPr marL="49342" marR="49342" marT="0" marB="0"/>
                </a:tc>
                <a:tc>
                  <a:txBody>
                    <a:bodyPr/>
                    <a:lstStyle/>
                    <a:p>
                      <a:pPr>
                        <a:lnSpc>
                          <a:spcPct val="115000"/>
                        </a:lnSpc>
                        <a:spcAft>
                          <a:spcPts val="1000"/>
                        </a:spcAft>
                      </a:pPr>
                      <a:r>
                        <a:rPr lang="kk-KZ" sz="1600" dirty="0">
                          <a:effectLst/>
                          <a:latin typeface="Times New Roman" pitchFamily="18" charset="0"/>
                          <a:cs typeface="Times New Roman" pitchFamily="18" charset="0"/>
                        </a:rPr>
                        <a:t>1</a:t>
                      </a:r>
                      <a:endParaRPr lang="ru-RU" sz="1600" dirty="0">
                        <a:effectLst/>
                        <a:latin typeface="Times New Roman" pitchFamily="18" charset="0"/>
                        <a:ea typeface="Calibri"/>
                        <a:cs typeface="Times New Roman" pitchFamily="18" charset="0"/>
                      </a:endParaRPr>
                    </a:p>
                  </a:txBody>
                  <a:tcPr marL="49342" marR="49342" marT="0" marB="0"/>
                </a:tc>
                <a:tc>
                  <a:txBody>
                    <a:bodyPr/>
                    <a:lstStyle/>
                    <a:p>
                      <a:pPr>
                        <a:lnSpc>
                          <a:spcPct val="115000"/>
                        </a:lnSpc>
                        <a:spcAft>
                          <a:spcPts val="1000"/>
                        </a:spcAft>
                      </a:pPr>
                      <a:r>
                        <a:rPr lang="kk-KZ" sz="1600">
                          <a:effectLst/>
                          <a:latin typeface="Times New Roman" pitchFamily="18" charset="0"/>
                          <a:cs typeface="Times New Roman" pitchFamily="18" charset="0"/>
                        </a:rPr>
                        <a:t> </a:t>
                      </a:r>
                      <a:endParaRPr lang="ru-RU" sz="1600">
                        <a:effectLst/>
                        <a:latin typeface="Times New Roman" pitchFamily="18" charset="0"/>
                        <a:ea typeface="Calibri"/>
                        <a:cs typeface="Times New Roman" pitchFamily="18" charset="0"/>
                      </a:endParaRPr>
                    </a:p>
                  </a:txBody>
                  <a:tcPr marL="49342" marR="49342" marT="0" marB="0"/>
                </a:tc>
              </a:tr>
              <a:tr h="331501">
                <a:tc>
                  <a:txBody>
                    <a:bodyPr/>
                    <a:lstStyle/>
                    <a:p>
                      <a:pPr>
                        <a:lnSpc>
                          <a:spcPct val="115000"/>
                        </a:lnSpc>
                        <a:spcAft>
                          <a:spcPts val="1000"/>
                        </a:spcAft>
                      </a:pPr>
                      <a:r>
                        <a:rPr lang="kk-KZ" sz="1400" dirty="0">
                          <a:effectLst/>
                          <a:latin typeface="Times New Roman" pitchFamily="18" charset="0"/>
                          <a:cs typeface="Times New Roman" pitchFamily="18" charset="0"/>
                        </a:rPr>
                        <a:t>31</a:t>
                      </a:r>
                      <a:endParaRPr lang="ru-RU" sz="1400" dirty="0">
                        <a:effectLst/>
                        <a:latin typeface="Times New Roman" pitchFamily="18" charset="0"/>
                        <a:ea typeface="Calibri"/>
                        <a:cs typeface="Times New Roman" pitchFamily="18" charset="0"/>
                      </a:endParaRPr>
                    </a:p>
                  </a:txBody>
                  <a:tcPr marL="49342" marR="49342" marT="0" marB="0"/>
                </a:tc>
                <a:tc>
                  <a:txBody>
                    <a:bodyPr/>
                    <a:lstStyle/>
                    <a:p>
                      <a:pPr>
                        <a:lnSpc>
                          <a:spcPct val="115000"/>
                        </a:lnSpc>
                        <a:spcAft>
                          <a:spcPts val="1000"/>
                        </a:spcAft>
                      </a:pPr>
                      <a:r>
                        <a:rPr lang="kk-KZ" sz="1600">
                          <a:effectLst/>
                          <a:latin typeface="Times New Roman" pitchFamily="18" charset="0"/>
                          <a:cs typeface="Times New Roman" pitchFamily="18" charset="0"/>
                        </a:rPr>
                        <a:t>Самоанализ. Рефлексия.</a:t>
                      </a:r>
                      <a:endParaRPr lang="ru-RU" sz="1600">
                        <a:effectLst/>
                        <a:latin typeface="Times New Roman" pitchFamily="18" charset="0"/>
                        <a:ea typeface="Calibri"/>
                        <a:cs typeface="Times New Roman" pitchFamily="18" charset="0"/>
                      </a:endParaRPr>
                    </a:p>
                  </a:txBody>
                  <a:tcPr marL="49342" marR="49342" marT="0" marB="0"/>
                </a:tc>
                <a:tc>
                  <a:txBody>
                    <a:bodyPr/>
                    <a:lstStyle/>
                    <a:p>
                      <a:pPr>
                        <a:lnSpc>
                          <a:spcPct val="115000"/>
                        </a:lnSpc>
                        <a:spcAft>
                          <a:spcPts val="1000"/>
                        </a:spcAft>
                      </a:pPr>
                      <a:r>
                        <a:rPr lang="kk-KZ" sz="1600" dirty="0">
                          <a:effectLst/>
                          <a:latin typeface="Times New Roman" pitchFamily="18" charset="0"/>
                          <a:cs typeface="Times New Roman" pitchFamily="18" charset="0"/>
                        </a:rPr>
                        <a:t>1</a:t>
                      </a:r>
                      <a:endParaRPr lang="ru-RU" sz="1600" dirty="0">
                        <a:effectLst/>
                        <a:latin typeface="Times New Roman" pitchFamily="18" charset="0"/>
                        <a:ea typeface="Calibri"/>
                        <a:cs typeface="Times New Roman" pitchFamily="18" charset="0"/>
                      </a:endParaRPr>
                    </a:p>
                  </a:txBody>
                  <a:tcPr marL="49342" marR="49342" marT="0" marB="0"/>
                </a:tc>
                <a:tc>
                  <a:txBody>
                    <a:bodyPr/>
                    <a:lstStyle/>
                    <a:p>
                      <a:pPr>
                        <a:lnSpc>
                          <a:spcPct val="115000"/>
                        </a:lnSpc>
                        <a:spcAft>
                          <a:spcPts val="1000"/>
                        </a:spcAft>
                      </a:pPr>
                      <a:r>
                        <a:rPr lang="kk-KZ" sz="1600">
                          <a:effectLst/>
                          <a:latin typeface="Times New Roman" pitchFamily="18" charset="0"/>
                          <a:cs typeface="Times New Roman" pitchFamily="18" charset="0"/>
                        </a:rPr>
                        <a:t> </a:t>
                      </a:r>
                      <a:endParaRPr lang="ru-RU" sz="1600">
                        <a:effectLst/>
                        <a:latin typeface="Times New Roman" pitchFamily="18" charset="0"/>
                        <a:ea typeface="Calibri"/>
                        <a:cs typeface="Times New Roman" pitchFamily="18" charset="0"/>
                      </a:endParaRPr>
                    </a:p>
                  </a:txBody>
                  <a:tcPr marL="49342" marR="49342" marT="0" marB="0"/>
                </a:tc>
              </a:tr>
              <a:tr h="338707">
                <a:tc>
                  <a:txBody>
                    <a:bodyPr/>
                    <a:lstStyle/>
                    <a:p>
                      <a:pPr>
                        <a:lnSpc>
                          <a:spcPct val="115000"/>
                        </a:lnSpc>
                        <a:spcAft>
                          <a:spcPts val="1000"/>
                        </a:spcAft>
                      </a:pPr>
                      <a:r>
                        <a:rPr lang="kk-KZ" sz="1400" dirty="0">
                          <a:effectLst/>
                          <a:latin typeface="Times New Roman" pitchFamily="18" charset="0"/>
                          <a:cs typeface="Times New Roman" pitchFamily="18" charset="0"/>
                        </a:rPr>
                        <a:t>32</a:t>
                      </a:r>
                      <a:endParaRPr lang="ru-RU" sz="1400" dirty="0">
                        <a:effectLst/>
                        <a:latin typeface="Times New Roman" pitchFamily="18" charset="0"/>
                        <a:ea typeface="Calibri"/>
                        <a:cs typeface="Times New Roman" pitchFamily="18" charset="0"/>
                      </a:endParaRPr>
                    </a:p>
                  </a:txBody>
                  <a:tcPr marL="49342" marR="49342" marT="0" marB="0"/>
                </a:tc>
                <a:tc>
                  <a:txBody>
                    <a:bodyPr/>
                    <a:lstStyle/>
                    <a:p>
                      <a:pPr>
                        <a:lnSpc>
                          <a:spcPct val="115000"/>
                        </a:lnSpc>
                        <a:spcAft>
                          <a:spcPts val="1000"/>
                        </a:spcAft>
                      </a:pPr>
                      <a:r>
                        <a:rPr lang="kk-KZ" sz="1600">
                          <a:effectLst/>
                          <a:latin typeface="Times New Roman" pitchFamily="18" charset="0"/>
                          <a:cs typeface="Times New Roman" pitchFamily="18" charset="0"/>
                        </a:rPr>
                        <a:t>Организация фотовыставки.</a:t>
                      </a:r>
                      <a:endParaRPr lang="ru-RU" sz="1600">
                        <a:effectLst/>
                        <a:latin typeface="Times New Roman" pitchFamily="18" charset="0"/>
                        <a:ea typeface="Calibri"/>
                        <a:cs typeface="Times New Roman" pitchFamily="18" charset="0"/>
                      </a:endParaRPr>
                    </a:p>
                  </a:txBody>
                  <a:tcPr marL="49342" marR="49342" marT="0" marB="0"/>
                </a:tc>
                <a:tc>
                  <a:txBody>
                    <a:bodyPr/>
                    <a:lstStyle/>
                    <a:p>
                      <a:pPr>
                        <a:lnSpc>
                          <a:spcPct val="115000"/>
                        </a:lnSpc>
                        <a:spcAft>
                          <a:spcPts val="1000"/>
                        </a:spcAft>
                      </a:pPr>
                      <a:r>
                        <a:rPr lang="kk-KZ" sz="1600" dirty="0">
                          <a:effectLst/>
                          <a:latin typeface="Times New Roman" pitchFamily="18" charset="0"/>
                          <a:cs typeface="Times New Roman" pitchFamily="18" charset="0"/>
                        </a:rPr>
                        <a:t>1</a:t>
                      </a:r>
                      <a:endParaRPr lang="ru-RU" sz="1600" dirty="0">
                        <a:effectLst/>
                        <a:latin typeface="Times New Roman" pitchFamily="18" charset="0"/>
                        <a:ea typeface="Calibri"/>
                        <a:cs typeface="Times New Roman" pitchFamily="18" charset="0"/>
                      </a:endParaRPr>
                    </a:p>
                  </a:txBody>
                  <a:tcPr marL="49342" marR="49342" marT="0" marB="0"/>
                </a:tc>
                <a:tc>
                  <a:txBody>
                    <a:bodyPr/>
                    <a:lstStyle/>
                    <a:p>
                      <a:pPr>
                        <a:lnSpc>
                          <a:spcPct val="115000"/>
                        </a:lnSpc>
                        <a:spcAft>
                          <a:spcPts val="1000"/>
                        </a:spcAft>
                      </a:pPr>
                      <a:r>
                        <a:rPr lang="kk-KZ" sz="1600" dirty="0">
                          <a:effectLst/>
                          <a:latin typeface="Times New Roman" pitchFamily="18" charset="0"/>
                          <a:cs typeface="Times New Roman" pitchFamily="18" charset="0"/>
                        </a:rPr>
                        <a:t> </a:t>
                      </a:r>
                      <a:endParaRPr lang="ru-RU" sz="1600" dirty="0">
                        <a:effectLst/>
                        <a:latin typeface="Times New Roman" pitchFamily="18" charset="0"/>
                        <a:ea typeface="Calibri"/>
                        <a:cs typeface="Times New Roman" pitchFamily="18" charset="0"/>
                      </a:endParaRPr>
                    </a:p>
                  </a:txBody>
                  <a:tcPr marL="49342" marR="49342" marT="0" marB="0"/>
                </a:tc>
              </a:tr>
              <a:tr h="648586">
                <a:tc>
                  <a:txBody>
                    <a:bodyPr/>
                    <a:lstStyle/>
                    <a:p>
                      <a:pPr>
                        <a:lnSpc>
                          <a:spcPct val="115000"/>
                        </a:lnSpc>
                        <a:spcAft>
                          <a:spcPts val="1000"/>
                        </a:spcAft>
                      </a:pPr>
                      <a:r>
                        <a:rPr lang="kk-KZ" sz="1400" dirty="0">
                          <a:effectLst/>
                          <a:latin typeface="Times New Roman" pitchFamily="18" charset="0"/>
                          <a:cs typeface="Times New Roman" pitchFamily="18" charset="0"/>
                        </a:rPr>
                        <a:t>33,34</a:t>
                      </a:r>
                      <a:endParaRPr lang="ru-RU" sz="1400" dirty="0">
                        <a:effectLst/>
                        <a:latin typeface="Times New Roman" pitchFamily="18" charset="0"/>
                        <a:ea typeface="Calibri"/>
                        <a:cs typeface="Times New Roman" pitchFamily="18" charset="0"/>
                      </a:endParaRPr>
                    </a:p>
                  </a:txBody>
                  <a:tcPr marL="49342" marR="49342" marT="0" marB="0"/>
                </a:tc>
                <a:tc>
                  <a:txBody>
                    <a:bodyPr/>
                    <a:lstStyle/>
                    <a:p>
                      <a:pPr>
                        <a:lnSpc>
                          <a:spcPct val="115000"/>
                        </a:lnSpc>
                        <a:spcAft>
                          <a:spcPts val="1000"/>
                        </a:spcAft>
                      </a:pPr>
                      <a:r>
                        <a:rPr lang="kk-KZ" sz="1600">
                          <a:effectLst/>
                          <a:latin typeface="Times New Roman" pitchFamily="18" charset="0"/>
                          <a:cs typeface="Times New Roman" pitchFamily="18" charset="0"/>
                        </a:rPr>
                        <a:t>Творческая мастерская. Я- исследователь.</a:t>
                      </a:r>
                      <a:endParaRPr lang="ru-RU" sz="1600">
                        <a:effectLst/>
                        <a:latin typeface="Times New Roman" pitchFamily="18" charset="0"/>
                        <a:ea typeface="Calibri"/>
                        <a:cs typeface="Times New Roman" pitchFamily="18" charset="0"/>
                      </a:endParaRPr>
                    </a:p>
                  </a:txBody>
                  <a:tcPr marL="49342" marR="49342" marT="0" marB="0"/>
                </a:tc>
                <a:tc>
                  <a:txBody>
                    <a:bodyPr/>
                    <a:lstStyle/>
                    <a:p>
                      <a:pPr>
                        <a:lnSpc>
                          <a:spcPct val="115000"/>
                        </a:lnSpc>
                        <a:spcAft>
                          <a:spcPts val="1000"/>
                        </a:spcAft>
                      </a:pPr>
                      <a:r>
                        <a:rPr lang="kk-KZ" sz="1600" dirty="0">
                          <a:effectLst/>
                          <a:latin typeface="Times New Roman" pitchFamily="18" charset="0"/>
                          <a:cs typeface="Times New Roman" pitchFamily="18" charset="0"/>
                        </a:rPr>
                        <a:t>2</a:t>
                      </a:r>
                      <a:endParaRPr lang="ru-RU" sz="1600" dirty="0">
                        <a:effectLst/>
                        <a:latin typeface="Times New Roman" pitchFamily="18" charset="0"/>
                        <a:ea typeface="Calibri"/>
                        <a:cs typeface="Times New Roman" pitchFamily="18" charset="0"/>
                      </a:endParaRPr>
                    </a:p>
                  </a:txBody>
                  <a:tcPr marL="49342" marR="49342" marT="0" marB="0"/>
                </a:tc>
                <a:tc>
                  <a:txBody>
                    <a:bodyPr/>
                    <a:lstStyle/>
                    <a:p>
                      <a:pPr>
                        <a:lnSpc>
                          <a:spcPct val="115000"/>
                        </a:lnSpc>
                        <a:spcAft>
                          <a:spcPts val="1000"/>
                        </a:spcAft>
                      </a:pPr>
                      <a:r>
                        <a:rPr lang="kk-KZ" sz="1600" dirty="0">
                          <a:effectLst/>
                          <a:latin typeface="Times New Roman" pitchFamily="18" charset="0"/>
                          <a:cs typeface="Times New Roman" pitchFamily="18" charset="0"/>
                        </a:rPr>
                        <a:t> </a:t>
                      </a:r>
                      <a:endParaRPr lang="ru-RU" sz="1600" dirty="0">
                        <a:effectLst/>
                        <a:latin typeface="Times New Roman" pitchFamily="18" charset="0"/>
                        <a:ea typeface="Calibri"/>
                        <a:cs typeface="Times New Roman" pitchFamily="18" charset="0"/>
                      </a:endParaRPr>
                    </a:p>
                  </a:txBody>
                  <a:tcPr marL="49342" marR="49342" marT="0" marB="0"/>
                </a:tc>
              </a:tr>
            </a:tbl>
          </a:graphicData>
        </a:graphic>
      </p:graphicFrame>
    </p:spTree>
    <p:extLst>
      <p:ext uri="{BB962C8B-B14F-4D97-AF65-F5344CB8AC3E}">
        <p14:creationId xmlns:p14="http://schemas.microsoft.com/office/powerpoint/2010/main" val="332159657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227044" y="2492896"/>
            <a:ext cx="2508603" cy="3776663"/>
          </a:xfrm>
        </p:spPr>
      </p:pic>
      <p:sp>
        <p:nvSpPr>
          <p:cNvPr id="3" name="Заголовок 2"/>
          <p:cNvSpPr>
            <a:spLocks noGrp="1"/>
          </p:cNvSpPr>
          <p:nvPr>
            <p:ph type="title"/>
          </p:nvPr>
        </p:nvSpPr>
        <p:spPr/>
        <p:txBody>
          <a:bodyPr/>
          <a:lstStyle/>
          <a:p>
            <a:r>
              <a:rPr lang="ru-RU" b="1" dirty="0" smtClean="0"/>
              <a:t>Литература</a:t>
            </a:r>
            <a:endParaRPr lang="ru-RU" b="1" dirty="0"/>
          </a:p>
        </p:txBody>
      </p:sp>
      <p:pic>
        <p:nvPicPr>
          <p:cNvPr id="5" name="Рисунок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9512" y="1250965"/>
            <a:ext cx="2952711" cy="4365104"/>
          </a:xfrm>
          <a:prstGeom prst="rect">
            <a:avLst/>
          </a:prstGeom>
        </p:spPr>
      </p:pic>
      <p:pic>
        <p:nvPicPr>
          <p:cNvPr id="6" name="Рисунок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35647" y="2060848"/>
            <a:ext cx="3143543" cy="4437112"/>
          </a:xfrm>
          <a:prstGeom prst="rect">
            <a:avLst/>
          </a:prstGeom>
        </p:spPr>
      </p:pic>
    </p:spTree>
    <p:extLst>
      <p:ext uri="{BB962C8B-B14F-4D97-AF65-F5344CB8AC3E}">
        <p14:creationId xmlns:p14="http://schemas.microsoft.com/office/powerpoint/2010/main" val="87170815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normAutofit fontScale="90000"/>
          </a:bodyPr>
          <a:lstStyle/>
          <a:p>
            <a:r>
              <a:rPr lang="ru-RU" dirty="0" smtClean="0">
                <a:latin typeface="Times New Roman" pitchFamily="18" charset="0"/>
                <a:cs typeface="Times New Roman" pitchFamily="18" charset="0"/>
              </a:rPr>
              <a:t>Советы </a:t>
            </a:r>
            <a:r>
              <a:rPr lang="ru-RU" dirty="0">
                <a:latin typeface="Times New Roman" pitchFamily="18" charset="0"/>
                <a:cs typeface="Times New Roman" pitchFamily="18" charset="0"/>
              </a:rPr>
              <a:t>м</a:t>
            </a:r>
            <a:r>
              <a:rPr lang="ru-RU" dirty="0" smtClean="0">
                <a:latin typeface="Times New Roman" pitchFamily="18" charset="0"/>
                <a:cs typeface="Times New Roman" pitchFamily="18" charset="0"/>
              </a:rPr>
              <a:t>удрого  Дельфина</a:t>
            </a:r>
            <a:br>
              <a:rPr lang="ru-RU" dirty="0" smtClean="0">
                <a:latin typeface="Times New Roman" pitchFamily="18" charset="0"/>
                <a:cs typeface="Times New Roman" pitchFamily="18" charset="0"/>
              </a:rPr>
            </a:br>
            <a:endParaRPr lang="ru-RU" dirty="0">
              <a:latin typeface="Times New Roman" pitchFamily="18" charset="0"/>
              <a:cs typeface="Times New Roman" pitchFamily="18" charset="0"/>
            </a:endParaRPr>
          </a:p>
        </p:txBody>
      </p:sp>
      <p:sp>
        <p:nvSpPr>
          <p:cNvPr id="2" name="Объект 1"/>
          <p:cNvSpPr>
            <a:spLocks noGrp="1"/>
          </p:cNvSpPr>
          <p:nvPr>
            <p:ph idx="1"/>
          </p:nvPr>
        </p:nvSpPr>
        <p:spPr>
          <a:xfrm>
            <a:off x="3491880" y="2675467"/>
            <a:ext cx="4788520" cy="3450696"/>
          </a:xfrm>
        </p:spPr>
        <p:txBody>
          <a:bodyPr>
            <a:normAutofit/>
          </a:bodyPr>
          <a:lstStyle/>
          <a:p>
            <a:pPr algn="just"/>
            <a:r>
              <a:rPr lang="ru-RU" sz="2800" b="1" dirty="0" smtClean="0">
                <a:solidFill>
                  <a:srgbClr val="002060"/>
                </a:solidFill>
                <a:latin typeface="Times New Roman" pitchFamily="18" charset="0"/>
                <a:cs typeface="Times New Roman" pitchFamily="18" charset="0"/>
              </a:rPr>
              <a:t>Если ты не знаешь ответа на вопрос, то признайся, что у тебя недостаточно информации и ответить на него ты пока не можешь, но обязательно продолжишь поиск ответа</a:t>
            </a:r>
            <a:endParaRPr lang="ru-RU" sz="2800" b="1" dirty="0">
              <a:solidFill>
                <a:srgbClr val="002060"/>
              </a:solidFill>
              <a:latin typeface="Times New Roman" pitchFamily="18" charset="0"/>
              <a:cs typeface="Times New Roman" pitchFamily="18" charset="0"/>
            </a:endParaRPr>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1052736"/>
            <a:ext cx="3640137" cy="4322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6332233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51520" y="1340769"/>
            <a:ext cx="3108945" cy="3168352"/>
          </a:xfrm>
        </p:spPr>
      </p:pic>
      <p:sp>
        <p:nvSpPr>
          <p:cNvPr id="3" name="Заголовок 2"/>
          <p:cNvSpPr>
            <a:spLocks noGrp="1"/>
          </p:cNvSpPr>
          <p:nvPr>
            <p:ph type="title"/>
          </p:nvPr>
        </p:nvSpPr>
        <p:spPr/>
        <p:txBody>
          <a:bodyPr/>
          <a:lstStyle/>
          <a:p>
            <a:r>
              <a:rPr lang="ru-RU" b="1" dirty="0" smtClean="0">
                <a:latin typeface="Times New Roman" pitchFamily="18" charset="0"/>
                <a:cs typeface="Times New Roman" pitchFamily="18" charset="0"/>
              </a:rPr>
              <a:t>Тетради учащихся</a:t>
            </a:r>
            <a:endParaRPr lang="ru-RU" b="1" dirty="0">
              <a:latin typeface="Times New Roman" pitchFamily="18" charset="0"/>
              <a:cs typeface="Times New Roman" pitchFamily="18" charset="0"/>
            </a:endParaRPr>
          </a:p>
        </p:txBody>
      </p:sp>
      <p:pic>
        <p:nvPicPr>
          <p:cNvPr id="5" name="Рисунок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96136" y="1196752"/>
            <a:ext cx="3120311" cy="4005064"/>
          </a:xfrm>
          <a:prstGeom prst="rect">
            <a:avLst/>
          </a:prstGeom>
        </p:spPr>
      </p:pic>
      <p:pic>
        <p:nvPicPr>
          <p:cNvPr id="6" name="Рисунок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03848" y="2474352"/>
            <a:ext cx="2826995" cy="3762960"/>
          </a:xfrm>
          <a:prstGeom prst="rect">
            <a:avLst/>
          </a:prstGeom>
        </p:spPr>
      </p:pic>
    </p:spTree>
    <p:extLst>
      <p:ext uri="{BB962C8B-B14F-4D97-AF65-F5344CB8AC3E}">
        <p14:creationId xmlns:p14="http://schemas.microsoft.com/office/powerpoint/2010/main" val="180279919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normAutofit/>
          </a:bodyPr>
          <a:lstStyle/>
          <a:p>
            <a:r>
              <a:rPr lang="ru-RU" dirty="0" smtClean="0">
                <a:latin typeface="Times New Roman" pitchFamily="18" charset="0"/>
                <a:cs typeface="Times New Roman" pitchFamily="18" charset="0"/>
              </a:rPr>
              <a:t>Проект «Ёлка без иголки»</a:t>
            </a:r>
            <a:br>
              <a:rPr lang="ru-RU" dirty="0" smtClean="0">
                <a:latin typeface="Times New Roman" pitchFamily="18" charset="0"/>
                <a:cs typeface="Times New Roman" pitchFamily="18" charset="0"/>
              </a:rPr>
            </a:br>
            <a:r>
              <a:rPr lang="ru-RU" sz="2800" dirty="0" err="1" smtClean="0">
                <a:latin typeface="Times New Roman" pitchFamily="18" charset="0"/>
                <a:cs typeface="Times New Roman" pitchFamily="18" charset="0"/>
              </a:rPr>
              <a:t>Шерюбле</a:t>
            </a:r>
            <a:r>
              <a:rPr lang="ru-RU" sz="2800" dirty="0" smtClean="0">
                <a:latin typeface="Times New Roman" pitchFamily="18" charset="0"/>
                <a:cs typeface="Times New Roman" pitchFamily="18" charset="0"/>
              </a:rPr>
              <a:t> Данил</a:t>
            </a:r>
            <a:endParaRPr lang="ru-RU" dirty="0">
              <a:latin typeface="Times New Roman" pitchFamily="18" charset="0"/>
              <a:cs typeface="Times New Roman" pitchFamily="18" charset="0"/>
            </a:endParaRPr>
          </a:p>
        </p:txBody>
      </p:sp>
      <p:pic>
        <p:nvPicPr>
          <p:cNvPr id="4" name="Picture 4" descr="Изображение 094"/>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323528" y="1772816"/>
            <a:ext cx="2589123" cy="345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40152" y="1556792"/>
            <a:ext cx="2965119" cy="39569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Рисунок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43809" y="2348880"/>
            <a:ext cx="3141545" cy="4516224"/>
          </a:xfrm>
          <a:prstGeom prst="rect">
            <a:avLst/>
          </a:prstGeom>
        </p:spPr>
      </p:pic>
    </p:spTree>
    <p:extLst>
      <p:ext uri="{BB962C8B-B14F-4D97-AF65-F5344CB8AC3E}">
        <p14:creationId xmlns:p14="http://schemas.microsoft.com/office/powerpoint/2010/main" val="362545557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51520" y="2276872"/>
            <a:ext cx="2808312" cy="4212469"/>
          </a:xfrm>
        </p:spPr>
      </p:pic>
      <p:sp>
        <p:nvSpPr>
          <p:cNvPr id="3" name="Заголовок 2"/>
          <p:cNvSpPr>
            <a:spLocks noGrp="1"/>
          </p:cNvSpPr>
          <p:nvPr>
            <p:ph type="title"/>
          </p:nvPr>
        </p:nvSpPr>
        <p:spPr/>
        <p:txBody>
          <a:bodyPr>
            <a:normAutofit fontScale="90000"/>
          </a:bodyPr>
          <a:lstStyle/>
          <a:p>
            <a:r>
              <a:rPr lang="ru-RU" sz="4000" b="1" dirty="0" smtClean="0">
                <a:latin typeface="Times New Roman" pitchFamily="18" charset="0"/>
                <a:cs typeface="Times New Roman" pitchFamily="18" charset="0"/>
              </a:rPr>
              <a:t>Проект «</a:t>
            </a:r>
            <a:r>
              <a:rPr lang="ru-RU" sz="4000" b="1" dirty="0" err="1" smtClean="0">
                <a:latin typeface="Times New Roman" pitchFamily="18" charset="0"/>
                <a:cs typeface="Times New Roman" pitchFamily="18" charset="0"/>
              </a:rPr>
              <a:t>Топиарий</a:t>
            </a:r>
            <a:r>
              <a:rPr lang="ru-RU" sz="4000" b="1" dirty="0" smtClean="0">
                <a:latin typeface="Times New Roman" pitchFamily="18" charset="0"/>
                <a:cs typeface="Times New Roman" pitchFamily="18" charset="0"/>
              </a:rPr>
              <a:t>- дерево счастья» </a:t>
            </a:r>
            <a:br>
              <a:rPr lang="ru-RU" sz="4000" b="1" dirty="0" smtClean="0">
                <a:latin typeface="Times New Roman" pitchFamily="18" charset="0"/>
                <a:cs typeface="Times New Roman" pitchFamily="18" charset="0"/>
              </a:rPr>
            </a:br>
            <a:r>
              <a:rPr lang="ru-RU" sz="2800" b="1" dirty="0" smtClean="0">
                <a:latin typeface="Times New Roman" pitchFamily="18" charset="0"/>
                <a:cs typeface="Times New Roman" pitchFamily="18" charset="0"/>
              </a:rPr>
              <a:t>Прилуцкая Анастасия и Литвина Юлия</a:t>
            </a:r>
            <a:endParaRPr lang="ru-RU" b="1" dirty="0">
              <a:latin typeface="Times New Roman" pitchFamily="18" charset="0"/>
              <a:cs typeface="Times New Roman" pitchFamily="18" charset="0"/>
            </a:endParaRPr>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75856" y="2276872"/>
            <a:ext cx="5402263" cy="405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014896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p:txBody>
          <a:bodyPr>
            <a:normAutofit/>
          </a:bodyPr>
          <a:lstStyle/>
          <a:p>
            <a:pPr marL="0" indent="0" algn="ctr">
              <a:buNone/>
            </a:pPr>
            <a:r>
              <a:rPr lang="ru-RU" sz="3600" b="1" dirty="0" smtClean="0">
                <a:solidFill>
                  <a:srgbClr val="002060"/>
                </a:solidFill>
                <a:latin typeface="Times New Roman" pitchFamily="18" charset="0"/>
                <a:cs typeface="Times New Roman" pitchFamily="18" charset="0"/>
              </a:rPr>
              <a:t>Моделирование </a:t>
            </a:r>
          </a:p>
          <a:p>
            <a:pPr marL="0" indent="0" algn="ctr">
              <a:buNone/>
            </a:pPr>
            <a:r>
              <a:rPr lang="ru-RU" sz="3600" b="1" dirty="0" smtClean="0">
                <a:solidFill>
                  <a:schemeClr val="accent1">
                    <a:lumMod val="75000"/>
                  </a:schemeClr>
                </a:solidFill>
                <a:latin typeface="Times New Roman" pitchFamily="18" charset="0"/>
                <a:cs typeface="Times New Roman" pitchFamily="18" charset="0"/>
              </a:rPr>
              <a:t>Составление информационной </a:t>
            </a:r>
            <a:r>
              <a:rPr lang="ru-RU" sz="3600" b="1" smtClean="0">
                <a:solidFill>
                  <a:schemeClr val="accent1">
                    <a:lumMod val="75000"/>
                  </a:schemeClr>
                </a:solidFill>
                <a:latin typeface="Times New Roman" pitchFamily="18" charset="0"/>
                <a:cs typeface="Times New Roman" pitchFamily="18" charset="0"/>
              </a:rPr>
              <a:t>карты творческого </a:t>
            </a:r>
            <a:r>
              <a:rPr lang="ru-RU" sz="3600" b="1" dirty="0" smtClean="0">
                <a:solidFill>
                  <a:schemeClr val="accent1">
                    <a:lumMod val="75000"/>
                  </a:schemeClr>
                </a:solidFill>
                <a:latin typeface="Times New Roman" pitchFamily="18" charset="0"/>
                <a:cs typeface="Times New Roman" pitchFamily="18" charset="0"/>
              </a:rPr>
              <a:t>проекта</a:t>
            </a:r>
          </a:p>
          <a:p>
            <a:pPr marL="0" indent="0" algn="ctr">
              <a:buNone/>
            </a:pPr>
            <a:r>
              <a:rPr lang="ru-RU" sz="3600" b="1" dirty="0" smtClean="0">
                <a:solidFill>
                  <a:schemeClr val="accent1">
                    <a:lumMod val="75000"/>
                  </a:schemeClr>
                </a:solidFill>
                <a:latin typeface="Times New Roman" pitchFamily="18" charset="0"/>
                <a:cs typeface="Times New Roman" pitchFamily="18" charset="0"/>
              </a:rPr>
              <a:t>«Подари маме праздник!»</a:t>
            </a:r>
            <a:endParaRPr lang="ru-RU" sz="3600" b="1" dirty="0">
              <a:solidFill>
                <a:schemeClr val="accent1">
                  <a:lumMod val="75000"/>
                </a:schemeClr>
              </a:solidFill>
              <a:latin typeface="Times New Roman" pitchFamily="18" charset="0"/>
              <a:cs typeface="Times New Roman" pitchFamily="18" charset="0"/>
            </a:endParaRPr>
          </a:p>
        </p:txBody>
      </p:sp>
      <p:sp>
        <p:nvSpPr>
          <p:cNvPr id="3" name="Заголовок 2"/>
          <p:cNvSpPr>
            <a:spLocks noGrp="1"/>
          </p:cNvSpPr>
          <p:nvPr>
            <p:ph type="title"/>
          </p:nvPr>
        </p:nvSpPr>
        <p:spPr/>
        <p:txBody>
          <a:bodyPr/>
          <a:lstStyle/>
          <a:p>
            <a:r>
              <a:rPr lang="ru-RU" b="1" dirty="0" smtClean="0">
                <a:latin typeface="Times New Roman" pitchFamily="18" charset="0"/>
                <a:cs typeface="Times New Roman" pitchFamily="18" charset="0"/>
              </a:rPr>
              <a:t>Творческий блок</a:t>
            </a:r>
            <a:endParaRPr lang="ru-RU" b="1" dirty="0">
              <a:latin typeface="Times New Roman" pitchFamily="18" charset="0"/>
              <a:cs typeface="Times New Roman" pitchFamily="18" charset="0"/>
            </a:endParaRPr>
          </a:p>
        </p:txBody>
      </p:sp>
    </p:spTree>
    <p:extLst>
      <p:ext uri="{BB962C8B-B14F-4D97-AF65-F5344CB8AC3E}">
        <p14:creationId xmlns:p14="http://schemas.microsoft.com/office/powerpoint/2010/main" val="10268164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r>
              <a:rPr lang="ru-RU" b="1" dirty="0" smtClean="0">
                <a:latin typeface="Times New Roman" pitchFamily="18" charset="0"/>
                <a:cs typeface="Times New Roman" pitchFamily="18" charset="0"/>
              </a:rPr>
              <a:t>Рефлексия</a:t>
            </a:r>
            <a:endParaRPr lang="ru-RU" b="1" dirty="0">
              <a:latin typeface="Times New Roman" pitchFamily="18" charset="0"/>
              <a:cs typeface="Times New Roman" pitchFamily="18" charset="0"/>
            </a:endParaRPr>
          </a:p>
        </p:txBody>
      </p:sp>
      <p:pic>
        <p:nvPicPr>
          <p:cNvPr id="614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83568" y="1988840"/>
            <a:ext cx="3312368" cy="3104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Прямоугольник 3"/>
          <p:cNvSpPr/>
          <p:nvPr/>
        </p:nvSpPr>
        <p:spPr>
          <a:xfrm>
            <a:off x="3693134" y="3501008"/>
            <a:ext cx="5564345" cy="2308324"/>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7200" b="1" cap="none" spc="50" dirty="0" smtClean="0">
                <a:ln w="11430"/>
                <a:solidFill>
                  <a:srgbClr val="002060"/>
                </a:solidFill>
                <a:effectLst>
                  <a:outerShdw blurRad="76200" dist="50800" dir="5400000" algn="tl" rotWithShape="0">
                    <a:srgbClr val="000000">
                      <a:alpha val="65000"/>
                    </a:srgbClr>
                  </a:outerShdw>
                </a:effectLst>
              </a:rPr>
              <a:t>Спасибо </a:t>
            </a:r>
          </a:p>
          <a:p>
            <a:pPr algn="ctr"/>
            <a:r>
              <a:rPr lang="ru-RU" sz="7200" b="1" cap="none" spc="50" dirty="0" smtClean="0">
                <a:ln w="11430"/>
                <a:solidFill>
                  <a:srgbClr val="002060"/>
                </a:solidFill>
                <a:effectLst>
                  <a:outerShdw blurRad="76200" dist="50800" dir="5400000" algn="tl" rotWithShape="0">
                    <a:srgbClr val="000000">
                      <a:alpha val="65000"/>
                    </a:srgbClr>
                  </a:outerShdw>
                </a:effectLst>
              </a:rPr>
              <a:t>за внимание!</a:t>
            </a:r>
            <a:endParaRPr lang="ru-RU" sz="7200" b="1" cap="none" spc="50" dirty="0">
              <a:ln w="11430"/>
              <a:solidFill>
                <a:srgbClr val="002060"/>
              </a:solidFill>
              <a:effectLst>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val="42249278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normAutofit/>
          </a:bodyPr>
          <a:lstStyle/>
          <a:p>
            <a:pPr lvl="0"/>
            <a:r>
              <a:rPr lang="ru-RU" sz="3200" b="1" dirty="0">
                <a:solidFill>
                  <a:srgbClr val="002060"/>
                </a:solidFill>
                <a:latin typeface="Times New Roman" pitchFamily="18" charset="0"/>
                <a:cs typeface="Times New Roman" pitchFamily="18" charset="0"/>
              </a:rPr>
              <a:t>Информационный блок. </a:t>
            </a:r>
            <a:endParaRPr lang="ru-RU" sz="3200" dirty="0">
              <a:solidFill>
                <a:srgbClr val="002060"/>
              </a:solidFill>
              <a:latin typeface="Times New Roman" pitchFamily="18" charset="0"/>
              <a:cs typeface="Times New Roman" pitchFamily="18" charset="0"/>
            </a:endParaRPr>
          </a:p>
          <a:p>
            <a:pPr lvl="0"/>
            <a:r>
              <a:rPr lang="ru-RU" sz="3200" b="1" dirty="0">
                <a:solidFill>
                  <a:srgbClr val="002060"/>
                </a:solidFill>
                <a:latin typeface="Times New Roman" pitchFamily="18" charset="0"/>
                <a:cs typeface="Times New Roman" pitchFamily="18" charset="0"/>
              </a:rPr>
              <a:t>Презентация педагогического опыта.</a:t>
            </a:r>
            <a:endParaRPr lang="ru-RU" sz="3200" dirty="0">
              <a:solidFill>
                <a:srgbClr val="002060"/>
              </a:solidFill>
              <a:latin typeface="Times New Roman" pitchFamily="18" charset="0"/>
              <a:cs typeface="Times New Roman" pitchFamily="18" charset="0"/>
            </a:endParaRPr>
          </a:p>
          <a:p>
            <a:pPr lvl="0"/>
            <a:r>
              <a:rPr lang="ru-RU" sz="3200" b="1" dirty="0">
                <a:solidFill>
                  <a:srgbClr val="002060"/>
                </a:solidFill>
                <a:latin typeface="Times New Roman" pitchFamily="18" charset="0"/>
                <a:cs typeface="Times New Roman" pitchFamily="18" charset="0"/>
              </a:rPr>
              <a:t>Творческий блок:</a:t>
            </a:r>
            <a:endParaRPr lang="ru-RU" sz="3200" dirty="0">
              <a:solidFill>
                <a:srgbClr val="002060"/>
              </a:solidFill>
              <a:latin typeface="Times New Roman" pitchFamily="18" charset="0"/>
              <a:cs typeface="Times New Roman" pitchFamily="18" charset="0"/>
            </a:endParaRPr>
          </a:p>
          <a:p>
            <a:pPr marL="0" indent="0">
              <a:buNone/>
            </a:pPr>
            <a:r>
              <a:rPr lang="ru-RU" sz="3200" dirty="0" smtClean="0">
                <a:solidFill>
                  <a:srgbClr val="002060"/>
                </a:solidFill>
                <a:latin typeface="Times New Roman" pitchFamily="18" charset="0"/>
                <a:cs typeface="Times New Roman" pitchFamily="18" charset="0"/>
              </a:rPr>
              <a:t>   Моделирование</a:t>
            </a:r>
            <a:r>
              <a:rPr lang="ru-RU" sz="3200" dirty="0">
                <a:solidFill>
                  <a:srgbClr val="002060"/>
                </a:solidFill>
                <a:latin typeface="Times New Roman" pitchFamily="18" charset="0"/>
                <a:cs typeface="Times New Roman" pitchFamily="18" charset="0"/>
              </a:rPr>
              <a:t>.</a:t>
            </a:r>
          </a:p>
          <a:p>
            <a:pPr lvl="0"/>
            <a:r>
              <a:rPr lang="ru-RU" sz="3200" b="1" dirty="0" smtClean="0">
                <a:solidFill>
                  <a:srgbClr val="002060"/>
                </a:solidFill>
                <a:latin typeface="Times New Roman" pitchFamily="18" charset="0"/>
                <a:cs typeface="Times New Roman" pitchFamily="18" charset="0"/>
              </a:rPr>
              <a:t>Рефлексия</a:t>
            </a:r>
            <a:r>
              <a:rPr lang="ru-RU" sz="3200" b="1" dirty="0">
                <a:solidFill>
                  <a:srgbClr val="002060"/>
                </a:solidFill>
                <a:latin typeface="Times New Roman" pitchFamily="18" charset="0"/>
                <a:cs typeface="Times New Roman" pitchFamily="18" charset="0"/>
              </a:rPr>
              <a:t>.</a:t>
            </a:r>
            <a:endParaRPr lang="ru-RU" sz="3200" dirty="0">
              <a:solidFill>
                <a:srgbClr val="002060"/>
              </a:solidFill>
              <a:latin typeface="Times New Roman" pitchFamily="18" charset="0"/>
              <a:cs typeface="Times New Roman" pitchFamily="18" charset="0"/>
            </a:endParaRPr>
          </a:p>
          <a:p>
            <a:pPr marL="0" indent="0">
              <a:buNone/>
            </a:pPr>
            <a:endParaRPr lang="ru-RU" dirty="0"/>
          </a:p>
        </p:txBody>
      </p:sp>
      <p:sp>
        <p:nvSpPr>
          <p:cNvPr id="2" name="Заголовок 1"/>
          <p:cNvSpPr>
            <a:spLocks noGrp="1"/>
          </p:cNvSpPr>
          <p:nvPr>
            <p:ph type="title"/>
          </p:nvPr>
        </p:nvSpPr>
        <p:spPr/>
        <p:txBody>
          <a:bodyPr/>
          <a:lstStyle/>
          <a:p>
            <a:r>
              <a:rPr lang="ru-RU" b="1" dirty="0" smtClean="0">
                <a:latin typeface="Times New Roman" pitchFamily="18" charset="0"/>
                <a:cs typeface="Times New Roman" pitchFamily="18" charset="0"/>
              </a:rPr>
              <a:t>План работы</a:t>
            </a:r>
            <a:endParaRPr lang="ru-RU" b="1" dirty="0">
              <a:latin typeface="Times New Roman" pitchFamily="18" charset="0"/>
              <a:cs typeface="Times New Roman" pitchFamily="18" charset="0"/>
            </a:endParaRPr>
          </a:p>
        </p:txBody>
      </p:sp>
    </p:spTree>
    <p:extLst>
      <p:ext uri="{BB962C8B-B14F-4D97-AF65-F5344CB8AC3E}">
        <p14:creationId xmlns:p14="http://schemas.microsoft.com/office/powerpoint/2010/main" val="413228247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normAutofit/>
          </a:bodyPr>
          <a:lstStyle/>
          <a:p>
            <a:pPr marL="0" indent="0" algn="ctr">
              <a:buNone/>
            </a:pPr>
            <a:r>
              <a:rPr lang="ru-RU" sz="4000" b="1" dirty="0" smtClean="0">
                <a:solidFill>
                  <a:srgbClr val="002060"/>
                </a:solidFill>
                <a:latin typeface="Times New Roman" pitchFamily="18" charset="0"/>
                <a:cs typeface="Times New Roman" pitchFamily="18" charset="0"/>
              </a:rPr>
              <a:t> </a:t>
            </a:r>
            <a:r>
              <a:rPr lang="ru-RU" sz="4000" b="1" dirty="0">
                <a:solidFill>
                  <a:srgbClr val="002060"/>
                </a:solidFill>
                <a:latin typeface="Times New Roman" pitchFamily="18" charset="0"/>
                <a:cs typeface="Times New Roman" pitchFamily="18" charset="0"/>
              </a:rPr>
              <a:t>«Метод проектов как </a:t>
            </a:r>
            <a:r>
              <a:rPr lang="ru-RU" sz="4000" b="1" dirty="0" smtClean="0">
                <a:solidFill>
                  <a:srgbClr val="002060"/>
                </a:solidFill>
                <a:latin typeface="Times New Roman" pitchFamily="18" charset="0"/>
                <a:cs typeface="Times New Roman" pitchFamily="18" charset="0"/>
              </a:rPr>
              <a:t>способ </a:t>
            </a:r>
            <a:r>
              <a:rPr lang="ru-RU" sz="4000" b="1" dirty="0">
                <a:solidFill>
                  <a:srgbClr val="002060"/>
                </a:solidFill>
                <a:latin typeface="Times New Roman" panose="02020603050405020304" pitchFamily="18" charset="0"/>
                <a:cs typeface="Times New Roman" panose="02020603050405020304" pitchFamily="18" charset="0"/>
              </a:rPr>
              <a:t>достижения современного образовательного результата</a:t>
            </a:r>
            <a:r>
              <a:rPr lang="ru-RU" sz="4000" b="1" dirty="0" smtClean="0">
                <a:solidFill>
                  <a:srgbClr val="002060"/>
                </a:solidFill>
                <a:latin typeface="Times New Roman" pitchFamily="18" charset="0"/>
                <a:cs typeface="Times New Roman" pitchFamily="18" charset="0"/>
              </a:rPr>
              <a:t>» </a:t>
            </a:r>
            <a:endParaRPr lang="ru-RU" sz="4000" b="1" dirty="0">
              <a:solidFill>
                <a:srgbClr val="002060"/>
              </a:solidFill>
              <a:latin typeface="Times New Roman" pitchFamily="18" charset="0"/>
              <a:cs typeface="Times New Roman" pitchFamily="18" charset="0"/>
            </a:endParaRPr>
          </a:p>
        </p:txBody>
      </p:sp>
      <p:sp>
        <p:nvSpPr>
          <p:cNvPr id="2" name="Заголовок 1"/>
          <p:cNvSpPr>
            <a:spLocks noGrp="1"/>
          </p:cNvSpPr>
          <p:nvPr>
            <p:ph type="title"/>
          </p:nvPr>
        </p:nvSpPr>
        <p:spPr/>
        <p:txBody>
          <a:bodyPr>
            <a:normAutofit/>
          </a:bodyPr>
          <a:lstStyle/>
          <a:p>
            <a:r>
              <a:rPr lang="ru-RU" b="1" dirty="0" smtClean="0">
                <a:latin typeface="Times New Roman" pitchFamily="18" charset="0"/>
                <a:cs typeface="Times New Roman" pitchFamily="18" charset="0"/>
              </a:rPr>
              <a:t>Педагогическая мастерская</a:t>
            </a:r>
            <a:endParaRPr lang="ru-RU" b="1" dirty="0">
              <a:latin typeface="Times New Roman" pitchFamily="18" charset="0"/>
              <a:cs typeface="Times New Roman" pitchFamily="18" charset="0"/>
            </a:endParaRPr>
          </a:p>
        </p:txBody>
      </p:sp>
    </p:spTree>
    <p:extLst>
      <p:ext uri="{BB962C8B-B14F-4D97-AF65-F5344CB8AC3E}">
        <p14:creationId xmlns:p14="http://schemas.microsoft.com/office/powerpoint/2010/main" val="141000363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57200" y="2204864"/>
            <a:ext cx="8229600" cy="3921299"/>
          </a:xfrm>
        </p:spPr>
        <p:txBody>
          <a:bodyPr>
            <a:normAutofit lnSpcReduction="10000"/>
          </a:bodyPr>
          <a:lstStyle/>
          <a:p>
            <a:pPr>
              <a:lnSpc>
                <a:spcPct val="150000"/>
              </a:lnSpc>
            </a:pPr>
            <a:r>
              <a:rPr lang="ru-RU" b="1" dirty="0">
                <a:solidFill>
                  <a:srgbClr val="002060"/>
                </a:solidFill>
                <a:latin typeface="Times New Roman" pitchFamily="18" charset="0"/>
                <a:cs typeface="Times New Roman" pitchFamily="18" charset="0"/>
              </a:rPr>
              <a:t>Компетентность</a:t>
            </a:r>
            <a:r>
              <a:rPr lang="ru-RU" dirty="0">
                <a:solidFill>
                  <a:srgbClr val="002060"/>
                </a:solidFill>
                <a:latin typeface="Times New Roman" pitchFamily="18" charset="0"/>
                <a:cs typeface="Times New Roman" pitchFamily="18" charset="0"/>
              </a:rPr>
              <a:t> (</a:t>
            </a:r>
            <a:r>
              <a:rPr lang="ru-RU">
                <a:solidFill>
                  <a:srgbClr val="002060"/>
                </a:solidFill>
                <a:latin typeface="Times New Roman" pitchFamily="18" charset="0"/>
                <a:cs typeface="Times New Roman" pitchFamily="18" charset="0"/>
              </a:rPr>
              <a:t>от </a:t>
            </a:r>
            <a:r>
              <a:rPr lang="ru-RU" smtClean="0">
                <a:solidFill>
                  <a:srgbClr val="002060"/>
                </a:solidFill>
                <a:latin typeface="Times New Roman" pitchFamily="18" charset="0"/>
                <a:cs typeface="Times New Roman" pitchFamily="18" charset="0"/>
              </a:rPr>
              <a:t>англ</a:t>
            </a:r>
            <a:r>
              <a:rPr lang="ru-RU" dirty="0">
                <a:solidFill>
                  <a:srgbClr val="002060"/>
                </a:solidFill>
                <a:latin typeface="Times New Roman" pitchFamily="18" charset="0"/>
                <a:cs typeface="Times New Roman" pitchFamily="18" charset="0"/>
              </a:rPr>
              <a:t>. </a:t>
            </a:r>
            <a:r>
              <a:rPr lang="ru-RU" i="1" dirty="0" err="1">
                <a:solidFill>
                  <a:srgbClr val="002060"/>
                </a:solidFill>
                <a:latin typeface="Times New Roman" pitchFamily="18" charset="0"/>
                <a:cs typeface="Times New Roman" pitchFamily="18" charset="0"/>
              </a:rPr>
              <a:t>competence</a:t>
            </a:r>
            <a:r>
              <a:rPr lang="ru-RU" dirty="0">
                <a:solidFill>
                  <a:srgbClr val="002060"/>
                </a:solidFill>
                <a:latin typeface="Times New Roman" pitchFamily="18" charset="0"/>
                <a:cs typeface="Times New Roman" pitchFamily="18" charset="0"/>
              </a:rPr>
              <a:t>) – осведомленность, авторитетность; </a:t>
            </a:r>
            <a:r>
              <a:rPr lang="ru-RU" dirty="0" err="1">
                <a:solidFill>
                  <a:srgbClr val="002060"/>
                </a:solidFill>
                <a:latin typeface="Times New Roman" pitchFamily="18" charset="0"/>
                <a:cs typeface="Times New Roman" pitchFamily="18" charset="0"/>
              </a:rPr>
              <a:t>cовокупность</a:t>
            </a:r>
            <a:r>
              <a:rPr lang="ru-RU" dirty="0">
                <a:solidFill>
                  <a:srgbClr val="002060"/>
                </a:solidFill>
                <a:latin typeface="Times New Roman" pitchFamily="18" charset="0"/>
                <a:cs typeface="Times New Roman" pitchFamily="18" charset="0"/>
              </a:rPr>
              <a:t> компетенций; наличие знаний и опыта, необходимых для эффективной деятельности в заданной предметной области.</a:t>
            </a:r>
          </a:p>
          <a:p>
            <a:pPr>
              <a:lnSpc>
                <a:spcPct val="150000"/>
              </a:lnSpc>
            </a:pPr>
            <a:r>
              <a:rPr lang="ru-RU" b="1" dirty="0">
                <a:solidFill>
                  <a:srgbClr val="002060"/>
                </a:solidFill>
                <a:latin typeface="Times New Roman" pitchFamily="18" charset="0"/>
                <a:cs typeface="Times New Roman" pitchFamily="18" charset="0"/>
              </a:rPr>
              <a:t>Компетенция</a:t>
            </a:r>
            <a:r>
              <a:rPr lang="ru-RU" dirty="0">
                <a:solidFill>
                  <a:srgbClr val="002060"/>
                </a:solidFill>
                <a:latin typeface="Times New Roman" pitchFamily="18" charset="0"/>
                <a:cs typeface="Times New Roman" pitchFamily="18" charset="0"/>
              </a:rPr>
              <a:t>  (от лат. </a:t>
            </a:r>
            <a:r>
              <a:rPr lang="ru-RU" i="1" dirty="0" err="1">
                <a:solidFill>
                  <a:srgbClr val="002060"/>
                </a:solidFill>
                <a:latin typeface="Times New Roman" pitchFamily="18" charset="0"/>
                <a:cs typeface="Times New Roman" pitchFamily="18" charset="0"/>
              </a:rPr>
              <a:t>competere</a:t>
            </a:r>
            <a:r>
              <a:rPr lang="ru-RU" dirty="0">
                <a:solidFill>
                  <a:srgbClr val="002060"/>
                </a:solidFill>
                <a:latin typeface="Times New Roman" pitchFamily="18" charset="0"/>
                <a:cs typeface="Times New Roman" pitchFamily="18" charset="0"/>
              </a:rPr>
              <a:t> — соответствовать, подходить) — это способность применять знания, умения, успешно действовать на основе практического опыта.</a:t>
            </a:r>
          </a:p>
          <a:p>
            <a:pPr marL="0" indent="0">
              <a:buNone/>
            </a:pPr>
            <a:endParaRPr lang="ru-RU" dirty="0"/>
          </a:p>
        </p:txBody>
      </p:sp>
    </p:spTree>
    <p:extLst>
      <p:ext uri="{BB962C8B-B14F-4D97-AF65-F5344CB8AC3E}">
        <p14:creationId xmlns:p14="http://schemas.microsoft.com/office/powerpoint/2010/main" val="58981906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normAutofit/>
          </a:bodyPr>
          <a:lstStyle/>
          <a:p>
            <a:pPr>
              <a:lnSpc>
                <a:spcPct val="105000"/>
              </a:lnSpc>
              <a:buClr>
                <a:srgbClr val="FFFF00"/>
              </a:buClr>
              <a:buFont typeface="Wingdings" pitchFamily="2" charset="2"/>
              <a:buChar char="v"/>
            </a:pPr>
            <a:r>
              <a:rPr lang="ru-RU" b="1" dirty="0" smtClean="0">
                <a:solidFill>
                  <a:srgbClr val="002060"/>
                </a:solidFill>
                <a:latin typeface="Times New Roman" pitchFamily="18" charset="0"/>
                <a:cs typeface="Times New Roman" pitchFamily="18" charset="0"/>
              </a:rPr>
              <a:t>Самостоятельную деятельность учащихся (индивидуальную, парную, групповую);</a:t>
            </a:r>
          </a:p>
          <a:p>
            <a:pPr>
              <a:lnSpc>
                <a:spcPct val="105000"/>
              </a:lnSpc>
              <a:buClr>
                <a:srgbClr val="FFFF00"/>
              </a:buClr>
              <a:buFont typeface="Wingdings" pitchFamily="2" charset="2"/>
              <a:buChar char="v"/>
            </a:pPr>
            <a:r>
              <a:rPr lang="ru-RU" b="1" dirty="0" smtClean="0">
                <a:solidFill>
                  <a:srgbClr val="002060"/>
                </a:solidFill>
                <a:latin typeface="Times New Roman" pitchFamily="18" charset="0"/>
                <a:cs typeface="Times New Roman" pitchFamily="18" charset="0"/>
              </a:rPr>
              <a:t>Совокупность разнообразных методов и средств обучения;</a:t>
            </a:r>
          </a:p>
          <a:p>
            <a:pPr>
              <a:lnSpc>
                <a:spcPct val="105000"/>
              </a:lnSpc>
              <a:buClr>
                <a:srgbClr val="FFFF00"/>
              </a:buClr>
              <a:buFont typeface="Wingdings" pitchFamily="2" charset="2"/>
              <a:buChar char="v"/>
            </a:pPr>
            <a:r>
              <a:rPr lang="ru-RU" b="1" dirty="0" smtClean="0">
                <a:solidFill>
                  <a:srgbClr val="002060"/>
                </a:solidFill>
                <a:latin typeface="Times New Roman" pitchFamily="18" charset="0"/>
                <a:cs typeface="Times New Roman" pitchFamily="18" charset="0"/>
              </a:rPr>
              <a:t>Интеграцию знаний и умений из различных областей;</a:t>
            </a:r>
          </a:p>
          <a:p>
            <a:pPr>
              <a:lnSpc>
                <a:spcPct val="105000"/>
              </a:lnSpc>
              <a:buClr>
                <a:srgbClr val="FFFF00"/>
              </a:buClr>
              <a:buFont typeface="Wingdings" pitchFamily="2" charset="2"/>
              <a:buChar char="v"/>
            </a:pPr>
            <a:r>
              <a:rPr lang="ru-RU" b="1" dirty="0" smtClean="0">
                <a:solidFill>
                  <a:srgbClr val="002060"/>
                </a:solidFill>
                <a:latin typeface="Times New Roman" pitchFamily="18" charset="0"/>
                <a:cs typeface="Times New Roman" pitchFamily="18" charset="0"/>
              </a:rPr>
              <a:t>Конкретно-практический результат, готовый к использованию.</a:t>
            </a:r>
          </a:p>
          <a:p>
            <a:pPr marL="0" indent="0">
              <a:buNone/>
            </a:pPr>
            <a:endParaRPr lang="ru-RU" dirty="0"/>
          </a:p>
        </p:txBody>
      </p:sp>
      <p:sp>
        <p:nvSpPr>
          <p:cNvPr id="2" name="Заголовок 1"/>
          <p:cNvSpPr>
            <a:spLocks noGrp="1"/>
          </p:cNvSpPr>
          <p:nvPr>
            <p:ph type="title"/>
          </p:nvPr>
        </p:nvSpPr>
        <p:spPr/>
        <p:txBody>
          <a:bodyPr>
            <a:normAutofit/>
          </a:bodyPr>
          <a:lstStyle/>
          <a:p>
            <a:r>
              <a:rPr lang="ru-RU" sz="4000" b="1" dirty="0" smtClean="0">
                <a:latin typeface="Times New Roman" pitchFamily="18" charset="0"/>
                <a:cs typeface="Times New Roman" pitchFamily="18" charset="0"/>
              </a:rPr>
              <a:t>Метод проектов ориентирован на:</a:t>
            </a:r>
            <a:endParaRPr lang="ru-RU" sz="4000" b="1" dirty="0">
              <a:latin typeface="Times New Roman" pitchFamily="18" charset="0"/>
              <a:cs typeface="Times New Roman" pitchFamily="18" charset="0"/>
            </a:endParaRPr>
          </a:p>
        </p:txBody>
      </p:sp>
    </p:spTree>
    <p:extLst>
      <p:ext uri="{BB962C8B-B14F-4D97-AF65-F5344CB8AC3E}">
        <p14:creationId xmlns:p14="http://schemas.microsoft.com/office/powerpoint/2010/main" val="332023456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lstStyle/>
          <a:p>
            <a:pPr>
              <a:lnSpc>
                <a:spcPct val="90000"/>
              </a:lnSpc>
              <a:buClr>
                <a:srgbClr val="FFFF00"/>
              </a:buClr>
            </a:pPr>
            <a:r>
              <a:rPr lang="ru-RU" sz="3200" b="1" dirty="0" smtClean="0">
                <a:solidFill>
                  <a:srgbClr val="002060"/>
                </a:solidFill>
                <a:latin typeface="Times New Roman" pitchFamily="18" charset="0"/>
                <a:cs typeface="Times New Roman" pitchFamily="18" charset="0"/>
              </a:rPr>
              <a:t>Педагогическая технология.</a:t>
            </a:r>
            <a:endParaRPr lang="en-US" sz="3200" b="1" dirty="0" smtClean="0">
              <a:solidFill>
                <a:srgbClr val="002060"/>
              </a:solidFill>
              <a:latin typeface="Times New Roman" pitchFamily="18" charset="0"/>
              <a:cs typeface="Times New Roman" pitchFamily="18" charset="0"/>
            </a:endParaRPr>
          </a:p>
          <a:p>
            <a:pPr>
              <a:lnSpc>
                <a:spcPct val="90000"/>
              </a:lnSpc>
              <a:buClr>
                <a:srgbClr val="FFFF00"/>
              </a:buClr>
            </a:pPr>
            <a:endParaRPr lang="ru-RU" sz="3200" b="1" dirty="0" smtClean="0">
              <a:solidFill>
                <a:srgbClr val="002060"/>
              </a:solidFill>
              <a:latin typeface="Times New Roman" pitchFamily="18" charset="0"/>
              <a:cs typeface="Times New Roman" pitchFamily="18" charset="0"/>
            </a:endParaRPr>
          </a:p>
          <a:p>
            <a:pPr>
              <a:lnSpc>
                <a:spcPct val="90000"/>
              </a:lnSpc>
              <a:buClr>
                <a:srgbClr val="FFFF00"/>
              </a:buClr>
            </a:pPr>
            <a:r>
              <a:rPr lang="ru-RU" sz="3200" b="1" dirty="0" smtClean="0">
                <a:solidFill>
                  <a:srgbClr val="002060"/>
                </a:solidFill>
                <a:latin typeface="Times New Roman" pitchFamily="18" charset="0"/>
                <a:cs typeface="Times New Roman" pitchFamily="18" charset="0"/>
              </a:rPr>
              <a:t>Метод обучения, основанный на постановке социально значимой цели, её детальной разработке и практическом достижении.</a:t>
            </a:r>
          </a:p>
          <a:p>
            <a:pPr>
              <a:lnSpc>
                <a:spcPct val="90000"/>
              </a:lnSpc>
              <a:buClr>
                <a:schemeClr val="folHlink"/>
              </a:buClr>
            </a:pPr>
            <a:endParaRPr lang="ru-RU" b="1" dirty="0" smtClean="0">
              <a:latin typeface="Arial Rounded MT Bold" pitchFamily="34" charset="0"/>
            </a:endParaRPr>
          </a:p>
          <a:p>
            <a:pPr marL="0" indent="0">
              <a:buNone/>
            </a:pPr>
            <a:endParaRPr lang="ru-RU" dirty="0"/>
          </a:p>
        </p:txBody>
      </p:sp>
      <p:sp>
        <p:nvSpPr>
          <p:cNvPr id="2" name="Заголовок 1"/>
          <p:cNvSpPr>
            <a:spLocks noGrp="1"/>
          </p:cNvSpPr>
          <p:nvPr>
            <p:ph type="title"/>
          </p:nvPr>
        </p:nvSpPr>
        <p:spPr/>
        <p:txBody>
          <a:bodyPr>
            <a:normAutofit fontScale="90000"/>
          </a:bodyPr>
          <a:lstStyle/>
          <a:p>
            <a:r>
              <a:rPr lang="ru-RU" b="1" dirty="0" smtClean="0">
                <a:latin typeface="Times New Roman" pitchFamily="18" charset="0"/>
                <a:cs typeface="Times New Roman" pitchFamily="18" charset="0"/>
              </a:rPr>
              <a:t>Что такое </a:t>
            </a:r>
            <a:br>
              <a:rPr lang="ru-RU" b="1" dirty="0" smtClean="0">
                <a:latin typeface="Times New Roman" pitchFamily="18" charset="0"/>
                <a:cs typeface="Times New Roman" pitchFamily="18" charset="0"/>
              </a:rPr>
            </a:br>
            <a:r>
              <a:rPr lang="ru-RU" b="1" dirty="0" smtClean="0">
                <a:latin typeface="Times New Roman" pitchFamily="18" charset="0"/>
                <a:cs typeface="Times New Roman" pitchFamily="18" charset="0"/>
              </a:rPr>
              <a:t>«метод проектов»?</a:t>
            </a:r>
            <a:endParaRPr lang="ru-RU" b="1" dirty="0">
              <a:latin typeface="Times New Roman" pitchFamily="18" charset="0"/>
              <a:cs typeface="Times New Roman" pitchFamily="18" charset="0"/>
            </a:endParaRPr>
          </a:p>
        </p:txBody>
      </p:sp>
    </p:spTree>
    <p:extLst>
      <p:ext uri="{BB962C8B-B14F-4D97-AF65-F5344CB8AC3E}">
        <p14:creationId xmlns:p14="http://schemas.microsoft.com/office/powerpoint/2010/main" val="3890153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57200" y="1700808"/>
            <a:ext cx="8229600" cy="4824536"/>
          </a:xfrm>
        </p:spPr>
        <p:txBody>
          <a:bodyPr>
            <a:noAutofit/>
          </a:bodyPr>
          <a:lstStyle/>
          <a:p>
            <a:pPr>
              <a:lnSpc>
                <a:spcPct val="120000"/>
              </a:lnSpc>
              <a:buClr>
                <a:srgbClr val="FFFF00"/>
              </a:buClr>
              <a:buFont typeface="Wingdings" pitchFamily="2" charset="2"/>
              <a:buChar char="v"/>
            </a:pPr>
            <a:r>
              <a:rPr lang="ru-RU" sz="2000" b="1" i="1" u="sng" dirty="0" smtClean="0">
                <a:solidFill>
                  <a:srgbClr val="002060"/>
                </a:solidFill>
                <a:latin typeface="Times New Roman" pitchFamily="18" charset="0"/>
                <a:cs typeface="Times New Roman" pitchFamily="18" charset="0"/>
              </a:rPr>
              <a:t>Проблема</a:t>
            </a:r>
            <a:r>
              <a:rPr lang="ru-RU" sz="2000" b="1" dirty="0" smtClean="0">
                <a:solidFill>
                  <a:srgbClr val="002060"/>
                </a:solidFill>
                <a:latin typeface="Times New Roman" pitchFamily="18" charset="0"/>
                <a:cs typeface="Times New Roman" pitchFamily="18" charset="0"/>
              </a:rPr>
              <a:t> - социально значимое противоречие, разрешение которого является прагматической целью проекта.</a:t>
            </a:r>
          </a:p>
          <a:p>
            <a:pPr>
              <a:lnSpc>
                <a:spcPct val="120000"/>
              </a:lnSpc>
              <a:buClr>
                <a:srgbClr val="FFFF00"/>
              </a:buClr>
              <a:buFont typeface="Wingdings" pitchFamily="2" charset="2"/>
              <a:buChar char="v"/>
            </a:pPr>
            <a:r>
              <a:rPr lang="ru-RU" sz="2000" b="1" i="1" u="sng" dirty="0" smtClean="0">
                <a:solidFill>
                  <a:srgbClr val="002060"/>
                </a:solidFill>
                <a:latin typeface="Times New Roman" pitchFamily="18" charset="0"/>
                <a:cs typeface="Times New Roman" pitchFamily="18" charset="0"/>
              </a:rPr>
              <a:t>Проектирование</a:t>
            </a:r>
            <a:r>
              <a:rPr lang="ru-RU" sz="2000" b="1" dirty="0" smtClean="0">
                <a:solidFill>
                  <a:srgbClr val="002060"/>
                </a:solidFill>
                <a:latin typeface="Times New Roman" pitchFamily="18" charset="0"/>
                <a:cs typeface="Times New Roman" pitchFamily="18" charset="0"/>
              </a:rPr>
              <a:t> –процесс разработки проекта и его фиксации в какой- либо внешне выраженной форме.</a:t>
            </a:r>
          </a:p>
          <a:p>
            <a:pPr>
              <a:lnSpc>
                <a:spcPct val="120000"/>
              </a:lnSpc>
              <a:buClr>
                <a:srgbClr val="FFFF00"/>
              </a:buClr>
              <a:buFont typeface="Wingdings" pitchFamily="2" charset="2"/>
              <a:buChar char="v"/>
            </a:pPr>
            <a:r>
              <a:rPr lang="ru-RU" sz="2000" b="1" i="1" u="sng" dirty="0" smtClean="0">
                <a:solidFill>
                  <a:srgbClr val="002060"/>
                </a:solidFill>
                <a:latin typeface="Times New Roman" pitchFamily="18" charset="0"/>
                <a:cs typeface="Times New Roman" pitchFamily="18" charset="0"/>
              </a:rPr>
              <a:t>Поиск информации</a:t>
            </a:r>
            <a:r>
              <a:rPr lang="ru-RU" sz="2000" b="1" dirty="0" smtClean="0">
                <a:solidFill>
                  <a:srgbClr val="002060"/>
                </a:solidFill>
                <a:latin typeface="Times New Roman" pitchFamily="18" charset="0"/>
                <a:cs typeface="Times New Roman" pitchFamily="18" charset="0"/>
              </a:rPr>
              <a:t> - сбор информации: обращение к уже имеющимся знаниям и жизненному опыту, работа с источниками информации, создание собственной системы хранения информации. </a:t>
            </a:r>
          </a:p>
          <a:p>
            <a:pPr>
              <a:lnSpc>
                <a:spcPct val="120000"/>
              </a:lnSpc>
              <a:buClr>
                <a:srgbClr val="FFFF00"/>
              </a:buClr>
              <a:buFont typeface="Wingdings" pitchFamily="2" charset="2"/>
              <a:buChar char="v"/>
            </a:pPr>
            <a:r>
              <a:rPr lang="ru-RU" sz="2000" b="1" i="1" u="sng" dirty="0" smtClean="0">
                <a:solidFill>
                  <a:srgbClr val="002060"/>
                </a:solidFill>
                <a:latin typeface="Times New Roman" pitchFamily="18" charset="0"/>
                <a:cs typeface="Times New Roman" pitchFamily="18" charset="0"/>
              </a:rPr>
              <a:t>Продукт проектной деятельности</a:t>
            </a:r>
            <a:r>
              <a:rPr lang="ru-RU" sz="2000" b="1" dirty="0" smtClean="0">
                <a:solidFill>
                  <a:srgbClr val="002060"/>
                </a:solidFill>
                <a:latin typeface="Times New Roman" pitchFamily="18" charset="0"/>
                <a:cs typeface="Times New Roman" pitchFamily="18" charset="0"/>
              </a:rPr>
              <a:t> -  конечный результат разрешения поставленной проблемы.</a:t>
            </a:r>
          </a:p>
          <a:p>
            <a:pPr>
              <a:lnSpc>
                <a:spcPct val="120000"/>
              </a:lnSpc>
              <a:buClr>
                <a:srgbClr val="FFFF00"/>
              </a:buClr>
              <a:buFont typeface="Wingdings" pitchFamily="2" charset="2"/>
              <a:buChar char="v"/>
            </a:pPr>
            <a:r>
              <a:rPr lang="ru-RU" sz="2000" b="1" i="1" u="sng" dirty="0" smtClean="0">
                <a:solidFill>
                  <a:srgbClr val="002060"/>
                </a:solidFill>
                <a:latin typeface="Times New Roman" pitchFamily="18" charset="0"/>
                <a:cs typeface="Times New Roman" pitchFamily="18" charset="0"/>
              </a:rPr>
              <a:t>Презентация</a:t>
            </a:r>
            <a:r>
              <a:rPr lang="ru-RU" sz="2000" b="1" dirty="0" smtClean="0">
                <a:solidFill>
                  <a:srgbClr val="002060"/>
                </a:solidFill>
                <a:latin typeface="Times New Roman" pitchFamily="18" charset="0"/>
                <a:cs typeface="Times New Roman" pitchFamily="18" charset="0"/>
              </a:rPr>
              <a:t> – публичное предъявление результатов проекта.</a:t>
            </a:r>
          </a:p>
          <a:p>
            <a:pPr>
              <a:lnSpc>
                <a:spcPct val="120000"/>
              </a:lnSpc>
              <a:buClr>
                <a:srgbClr val="FFFF00"/>
              </a:buClr>
              <a:buFont typeface="Wingdings" pitchFamily="2" charset="2"/>
              <a:buChar char="v"/>
            </a:pPr>
            <a:r>
              <a:rPr lang="ru-RU" sz="2000" b="1" i="1" u="sng" dirty="0" smtClean="0">
                <a:solidFill>
                  <a:srgbClr val="002060"/>
                </a:solidFill>
                <a:latin typeface="Times New Roman" pitchFamily="18" charset="0"/>
                <a:cs typeface="Times New Roman" pitchFamily="18" charset="0"/>
              </a:rPr>
              <a:t>Портфолио (папка) проекта</a:t>
            </a:r>
            <a:r>
              <a:rPr lang="ru-RU" sz="2000" b="1" dirty="0" smtClean="0">
                <a:solidFill>
                  <a:srgbClr val="002060"/>
                </a:solidFill>
                <a:latin typeface="Times New Roman" pitchFamily="18" charset="0"/>
                <a:cs typeface="Times New Roman" pitchFamily="18" charset="0"/>
              </a:rPr>
              <a:t> – подборка всех рабочих материалов проекта.</a:t>
            </a:r>
          </a:p>
          <a:p>
            <a:pPr marL="0" indent="0">
              <a:buNone/>
            </a:pPr>
            <a:endParaRPr lang="ru-RU" sz="2000" dirty="0">
              <a:latin typeface="Times New Roman" pitchFamily="18" charset="0"/>
              <a:cs typeface="Times New Roman" pitchFamily="18" charset="0"/>
            </a:endParaRPr>
          </a:p>
        </p:txBody>
      </p:sp>
      <p:sp>
        <p:nvSpPr>
          <p:cNvPr id="2" name="Заголовок 1"/>
          <p:cNvSpPr>
            <a:spLocks noGrp="1"/>
          </p:cNvSpPr>
          <p:nvPr>
            <p:ph type="title"/>
          </p:nvPr>
        </p:nvSpPr>
        <p:spPr/>
        <p:txBody>
          <a:bodyPr>
            <a:normAutofit/>
          </a:bodyPr>
          <a:lstStyle/>
          <a:p>
            <a:r>
              <a:rPr lang="ru-RU" b="1" dirty="0" smtClean="0">
                <a:latin typeface="Times New Roman" pitchFamily="18" charset="0"/>
                <a:cs typeface="Times New Roman" pitchFamily="18" charset="0"/>
              </a:rPr>
              <a:t>Проект – это «шесть П»!</a:t>
            </a:r>
            <a:endParaRPr lang="ru-RU" b="1" dirty="0">
              <a:latin typeface="Times New Roman" pitchFamily="18" charset="0"/>
              <a:cs typeface="Times New Roman" pitchFamily="18" charset="0"/>
            </a:endParaRPr>
          </a:p>
        </p:txBody>
      </p:sp>
    </p:spTree>
    <p:extLst>
      <p:ext uri="{BB962C8B-B14F-4D97-AF65-F5344CB8AC3E}">
        <p14:creationId xmlns:p14="http://schemas.microsoft.com/office/powerpoint/2010/main" val="40750091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57200" y="260648"/>
            <a:ext cx="8229600" cy="5865515"/>
          </a:xfrm>
        </p:spPr>
        <p:txBody>
          <a:bodyPr>
            <a:normAutofit fontScale="77500" lnSpcReduction="20000"/>
          </a:bodyPr>
          <a:lstStyle/>
          <a:p>
            <a:pPr marL="0" indent="0" algn="ctr">
              <a:buNone/>
            </a:pPr>
            <a:r>
              <a:rPr lang="ru-RU" sz="3100" b="1" dirty="0">
                <a:solidFill>
                  <a:schemeClr val="bg1"/>
                </a:solidFill>
                <a:latin typeface="Times New Roman" pitchFamily="18" charset="0"/>
                <a:cs typeface="Times New Roman" pitchFamily="18" charset="0"/>
              </a:rPr>
              <a:t>Как выбрать тему исследования?</a:t>
            </a:r>
            <a:endParaRPr lang="ru-RU" sz="3100" dirty="0">
              <a:solidFill>
                <a:schemeClr val="bg1"/>
              </a:solidFill>
              <a:latin typeface="Times New Roman" pitchFamily="18" charset="0"/>
              <a:cs typeface="Times New Roman" pitchFamily="18" charset="0"/>
            </a:endParaRPr>
          </a:p>
          <a:p>
            <a:pPr marL="0" indent="0" algn="ctr">
              <a:buNone/>
            </a:pPr>
            <a:r>
              <a:rPr lang="ru-RU" sz="3100" b="1" dirty="0">
                <a:solidFill>
                  <a:schemeClr val="bg1"/>
                </a:solidFill>
                <a:latin typeface="Times New Roman" pitchFamily="18" charset="0"/>
                <a:cs typeface="Times New Roman" pitchFamily="18" charset="0"/>
              </a:rPr>
              <a:t> Правила, по которым необходимо выбирать тему проекта </a:t>
            </a:r>
            <a:endParaRPr lang="ru-RU" sz="3100" dirty="0">
              <a:solidFill>
                <a:schemeClr val="bg1"/>
              </a:solidFill>
              <a:latin typeface="Times New Roman" pitchFamily="18" charset="0"/>
              <a:cs typeface="Times New Roman" pitchFamily="18" charset="0"/>
            </a:endParaRPr>
          </a:p>
          <a:p>
            <a:pPr marL="0" indent="0" algn="ctr">
              <a:buNone/>
            </a:pPr>
            <a:r>
              <a:rPr lang="ru-RU" sz="3100" b="1" dirty="0">
                <a:solidFill>
                  <a:schemeClr val="bg1"/>
                </a:solidFill>
                <a:latin typeface="Times New Roman" pitchFamily="18" charset="0"/>
                <a:cs typeface="Times New Roman" pitchFamily="18" charset="0"/>
              </a:rPr>
              <a:t>(по методике </a:t>
            </a:r>
            <a:r>
              <a:rPr lang="ru-RU" sz="3100" b="1" dirty="0" err="1">
                <a:solidFill>
                  <a:schemeClr val="bg1"/>
                </a:solidFill>
                <a:latin typeface="Times New Roman" pitchFamily="18" charset="0"/>
                <a:cs typeface="Times New Roman" pitchFamily="18" charset="0"/>
              </a:rPr>
              <a:t>А.И.Савенкова</a:t>
            </a:r>
            <a:r>
              <a:rPr lang="ru-RU" sz="3100" b="1" dirty="0">
                <a:solidFill>
                  <a:schemeClr val="bg1"/>
                </a:solidFill>
                <a:latin typeface="Times New Roman" pitchFamily="18" charset="0"/>
                <a:cs typeface="Times New Roman" pitchFamily="18" charset="0"/>
              </a:rPr>
              <a:t>):</a:t>
            </a:r>
            <a:endParaRPr lang="ru-RU" sz="3100" dirty="0">
              <a:solidFill>
                <a:schemeClr val="bg1"/>
              </a:solidFill>
              <a:latin typeface="Times New Roman" pitchFamily="18" charset="0"/>
              <a:cs typeface="Times New Roman" pitchFamily="18" charset="0"/>
            </a:endParaRPr>
          </a:p>
          <a:p>
            <a:pPr marL="0" indent="0">
              <a:buNone/>
            </a:pPr>
            <a:r>
              <a:rPr lang="ru-RU" dirty="0"/>
              <a:t> </a:t>
            </a:r>
          </a:p>
          <a:p>
            <a:pPr marL="0" indent="0">
              <a:buNone/>
            </a:pPr>
            <a:r>
              <a:rPr lang="ru-RU" sz="2600" i="1" dirty="0">
                <a:solidFill>
                  <a:srgbClr val="002060"/>
                </a:solidFill>
                <a:latin typeface="Times New Roman" pitchFamily="18" charset="0"/>
                <a:cs typeface="Times New Roman" pitchFamily="18" charset="0"/>
              </a:rPr>
              <a:t>Правило 1</a:t>
            </a:r>
            <a:r>
              <a:rPr lang="ru-RU" sz="2600" dirty="0">
                <a:solidFill>
                  <a:srgbClr val="002060"/>
                </a:solidFill>
                <a:latin typeface="Times New Roman" pitchFamily="18" charset="0"/>
                <a:cs typeface="Times New Roman" pitchFamily="18" charset="0"/>
              </a:rPr>
              <a:t>.Тема должна быть интересна ребенку, должна его увлекать. Исследовательская работа эффективна только на добровольной основе. </a:t>
            </a:r>
          </a:p>
          <a:p>
            <a:pPr marL="0" indent="0">
              <a:buNone/>
            </a:pPr>
            <a:r>
              <a:rPr lang="ru-RU" sz="2600" i="1" dirty="0">
                <a:solidFill>
                  <a:srgbClr val="002060"/>
                </a:solidFill>
                <a:latin typeface="Times New Roman" pitchFamily="18" charset="0"/>
                <a:cs typeface="Times New Roman" pitchFamily="18" charset="0"/>
              </a:rPr>
              <a:t>Правило 2</a:t>
            </a:r>
            <a:r>
              <a:rPr lang="ru-RU" sz="2600" dirty="0">
                <a:solidFill>
                  <a:srgbClr val="002060"/>
                </a:solidFill>
                <a:latin typeface="Times New Roman" pitchFamily="18" charset="0"/>
                <a:cs typeface="Times New Roman" pitchFamily="18" charset="0"/>
              </a:rPr>
              <a:t>. Тема должна быть выполнима, решение ее должно быть полезно участникам исследования. </a:t>
            </a:r>
          </a:p>
          <a:p>
            <a:pPr marL="0" indent="0">
              <a:buNone/>
            </a:pPr>
            <a:r>
              <a:rPr lang="ru-RU" sz="2600" i="1" dirty="0">
                <a:solidFill>
                  <a:srgbClr val="002060"/>
                </a:solidFill>
                <a:latin typeface="Times New Roman" pitchFamily="18" charset="0"/>
                <a:cs typeface="Times New Roman" pitchFamily="18" charset="0"/>
              </a:rPr>
              <a:t>Правило 3</a:t>
            </a:r>
            <a:r>
              <a:rPr lang="ru-RU" sz="2600" dirty="0">
                <a:solidFill>
                  <a:srgbClr val="002060"/>
                </a:solidFill>
                <a:latin typeface="Times New Roman" pitchFamily="18" charset="0"/>
                <a:cs typeface="Times New Roman" pitchFamily="18" charset="0"/>
              </a:rPr>
              <a:t>. Учитывая интересы детей, старайтесь держаться ближе к той сфере, в которой сами лучше всего разбираетесь. Увлечь другого может лишь тот, кто увлечен сам. </a:t>
            </a:r>
          </a:p>
          <a:p>
            <a:pPr marL="0" indent="0">
              <a:buNone/>
            </a:pPr>
            <a:r>
              <a:rPr lang="ru-RU" sz="2600" i="1" dirty="0">
                <a:solidFill>
                  <a:srgbClr val="002060"/>
                </a:solidFill>
                <a:latin typeface="Times New Roman" pitchFamily="18" charset="0"/>
                <a:cs typeface="Times New Roman" pitchFamily="18" charset="0"/>
              </a:rPr>
              <a:t>Правило 4.</a:t>
            </a:r>
            <a:r>
              <a:rPr lang="ru-RU" sz="2600" dirty="0">
                <a:solidFill>
                  <a:srgbClr val="002060"/>
                </a:solidFill>
                <a:latin typeface="Times New Roman" pitchFamily="18" charset="0"/>
                <a:cs typeface="Times New Roman" pitchFamily="18" charset="0"/>
              </a:rPr>
              <a:t> Тема должна быть оригинальной, с элементами неожиданности. </a:t>
            </a:r>
          </a:p>
          <a:p>
            <a:pPr marL="0" indent="0">
              <a:buNone/>
            </a:pPr>
            <a:r>
              <a:rPr lang="ru-RU" sz="2600" i="1" dirty="0">
                <a:solidFill>
                  <a:srgbClr val="002060"/>
                </a:solidFill>
                <a:latin typeface="Times New Roman" pitchFamily="18" charset="0"/>
                <a:cs typeface="Times New Roman" pitchFamily="18" charset="0"/>
              </a:rPr>
              <a:t>Правило 5</a:t>
            </a:r>
            <a:r>
              <a:rPr lang="ru-RU" sz="2600" dirty="0">
                <a:solidFill>
                  <a:srgbClr val="002060"/>
                </a:solidFill>
                <a:latin typeface="Times New Roman" pitchFamily="18" charset="0"/>
                <a:cs typeface="Times New Roman" pitchFamily="18" charset="0"/>
              </a:rPr>
              <a:t>. Тема должна быть такой, чтобы работа могла быть выполнена относительно быстро. </a:t>
            </a:r>
          </a:p>
          <a:p>
            <a:pPr marL="0" indent="0">
              <a:buNone/>
            </a:pPr>
            <a:r>
              <a:rPr lang="ru-RU" sz="2600" i="1" dirty="0">
                <a:solidFill>
                  <a:srgbClr val="002060"/>
                </a:solidFill>
                <a:latin typeface="Times New Roman" pitchFamily="18" charset="0"/>
                <a:cs typeface="Times New Roman" pitchFamily="18" charset="0"/>
              </a:rPr>
              <a:t>Правило 6.</a:t>
            </a:r>
            <a:r>
              <a:rPr lang="ru-RU" sz="2600" dirty="0">
                <a:solidFill>
                  <a:srgbClr val="002060"/>
                </a:solidFill>
                <a:latin typeface="Times New Roman" pitchFamily="18" charset="0"/>
                <a:cs typeface="Times New Roman" pitchFamily="18" charset="0"/>
              </a:rPr>
              <a:t> Тема должна быть доступной. Она должна соответствовать возрастным особенностям детей. </a:t>
            </a:r>
          </a:p>
          <a:p>
            <a:pPr marL="0" indent="0">
              <a:buNone/>
            </a:pPr>
            <a:r>
              <a:rPr lang="ru-RU" sz="2600" i="1" dirty="0">
                <a:solidFill>
                  <a:srgbClr val="002060"/>
                </a:solidFill>
                <a:latin typeface="Times New Roman" pitchFamily="18" charset="0"/>
                <a:cs typeface="Times New Roman" pitchFamily="18" charset="0"/>
              </a:rPr>
              <a:t>Правило 7</a:t>
            </a:r>
            <a:r>
              <a:rPr lang="ru-RU" sz="2600" dirty="0">
                <a:solidFill>
                  <a:srgbClr val="002060"/>
                </a:solidFill>
                <a:latin typeface="Times New Roman" pitchFamily="18" charset="0"/>
                <a:cs typeface="Times New Roman" pitchFamily="18" charset="0"/>
              </a:rPr>
              <a:t>. Сочетание желаний и возможностей. </a:t>
            </a:r>
          </a:p>
          <a:p>
            <a:pPr marL="0" indent="0">
              <a:buNone/>
            </a:pPr>
            <a:r>
              <a:rPr lang="ru-RU" sz="2600" i="1" dirty="0">
                <a:solidFill>
                  <a:srgbClr val="002060"/>
                </a:solidFill>
                <a:latin typeface="Times New Roman" pitchFamily="18" charset="0"/>
                <a:cs typeface="Times New Roman" pitchFamily="18" charset="0"/>
              </a:rPr>
              <a:t>Правило 8.</a:t>
            </a:r>
            <a:r>
              <a:rPr lang="ru-RU" sz="2600" dirty="0">
                <a:solidFill>
                  <a:srgbClr val="002060"/>
                </a:solidFill>
                <a:latin typeface="Times New Roman" pitchFamily="18" charset="0"/>
                <a:cs typeface="Times New Roman" pitchFamily="18" charset="0"/>
              </a:rPr>
              <a:t> Выбирая тему, действовать надо быстро, пока интерес не угас. </a:t>
            </a:r>
          </a:p>
        </p:txBody>
      </p:sp>
    </p:spTree>
    <p:extLst>
      <p:ext uri="{BB962C8B-B14F-4D97-AF65-F5344CB8AC3E}">
        <p14:creationId xmlns:p14="http://schemas.microsoft.com/office/powerpoint/2010/main" val="404025438"/>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Волна">
  <a:themeElements>
    <a:clrScheme name="Изящная">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Волна">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Волна">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Waveform</Template>
  <TotalTime>106</TotalTime>
  <Words>1004</Words>
  <Application>Microsoft Office PowerPoint</Application>
  <PresentationFormat>Экран (4:3)</PresentationFormat>
  <Paragraphs>275</Paragraphs>
  <Slides>29</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29</vt:i4>
      </vt:variant>
    </vt:vector>
  </HeadingPairs>
  <TitlesOfParts>
    <vt:vector size="30" baseType="lpstr">
      <vt:lpstr>Волна</vt:lpstr>
      <vt:lpstr>КГУ «Средняя школа  №3 г. Тайынша» 2014г.</vt:lpstr>
      <vt:lpstr>Презентация PowerPoint</vt:lpstr>
      <vt:lpstr>План работы</vt:lpstr>
      <vt:lpstr>Педагогическая мастерская</vt:lpstr>
      <vt:lpstr>Презентация PowerPoint</vt:lpstr>
      <vt:lpstr>Метод проектов ориентирован на:</vt:lpstr>
      <vt:lpstr>Что такое  «метод проектов»?</vt:lpstr>
      <vt:lpstr>Проект – это «шесть П»!</vt:lpstr>
      <vt:lpstr>Презентация PowerPoint</vt:lpstr>
      <vt:lpstr>Презентация PowerPoint</vt:lpstr>
      <vt:lpstr>Классификация проектов  по доминирующей деятельности: </vt:lpstr>
      <vt:lpstr>Классификация проектов  по характеру контактов  между участниками:</vt:lpstr>
      <vt:lpstr>Классификация проектов по продолжительности:</vt:lpstr>
      <vt:lpstr>Классификация  проектов  по числу участников:</vt:lpstr>
      <vt:lpstr>Этапы работы над проектом  </vt:lpstr>
      <vt:lpstr>II этап – планирование деятельности      по выполнению проекта:</vt:lpstr>
      <vt:lpstr>III этап - информационно-   операционный (выполнение проекта)</vt:lpstr>
      <vt:lpstr>IVэтап - рефлексивно-оценочный</vt:lpstr>
      <vt:lpstr>Продукт проекта</vt:lpstr>
      <vt:lpstr>Программа НОУ «Совёнок»</vt:lpstr>
      <vt:lpstr>Примерное планирование</vt:lpstr>
      <vt:lpstr>Презентация PowerPoint</vt:lpstr>
      <vt:lpstr>Литература</vt:lpstr>
      <vt:lpstr>Советы мудрого  Дельфина </vt:lpstr>
      <vt:lpstr>Тетради учащихся</vt:lpstr>
      <vt:lpstr>Проект «Ёлка без иголки» Шерюбле Данил</vt:lpstr>
      <vt:lpstr>Проект «Топиарий- дерево счастья»  Прилуцкая Анастасия и Литвина Юлия</vt:lpstr>
      <vt:lpstr>Творческий блок</vt:lpstr>
      <vt:lpstr>Рефлексия</vt:lpstr>
    </vt:vector>
  </TitlesOfParts>
  <Company>SPecialiST RePack</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КГУ «Средняя школа  №3 г. Тайынша» 2013г.</dc:title>
  <dc:creator>Танюша</dc:creator>
  <cp:lastModifiedBy>Пользователь</cp:lastModifiedBy>
  <cp:revision>25</cp:revision>
  <dcterms:created xsi:type="dcterms:W3CDTF">2013-12-09T16:44:08Z</dcterms:created>
  <dcterms:modified xsi:type="dcterms:W3CDTF">2015-02-03T06:04:37Z</dcterms:modified>
</cp:coreProperties>
</file>