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3" r:id="rId3"/>
    <p:sldId id="258" r:id="rId4"/>
    <p:sldId id="264" r:id="rId5"/>
    <p:sldId id="265" r:id="rId6"/>
    <p:sldId id="266" r:id="rId7"/>
    <p:sldId id="267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08" autoAdjust="0"/>
    <p:restoredTop sz="94660"/>
  </p:normalViewPr>
  <p:slideViewPr>
    <p:cSldViewPr>
      <p:cViewPr>
        <p:scale>
          <a:sx n="78" d="100"/>
          <a:sy n="78" d="100"/>
        </p:scale>
        <p:origin x="-186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im1-tub-ru.yandex.net/i?id=515b6f67eb540e1dc162b15923d06db9-81-144&amp;n=21%20" TargetMode="External"/><Relationship Id="rId3" Type="http://schemas.openxmlformats.org/officeDocument/2006/relationships/hyperlink" Target="http://i1.2photo.ru/a/9/290638.jpg" TargetMode="External"/><Relationship Id="rId7" Type="http://schemas.openxmlformats.org/officeDocument/2006/relationships/hyperlink" Target="http://im3-tub-ru.yandex.net/i?id=f676de155fae4231b2450177756ad500-63-144&amp;n=21" TargetMode="External"/><Relationship Id="rId2" Type="http://schemas.openxmlformats.org/officeDocument/2006/relationships/hyperlink" Target="http://img1.liveinternet.ru/images/attach/c/0/51/900/51900563_Belka_0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2-tub-ru.yandex.net/i?id=b4d65bfcde682b83f395bc9b8d53ddd4-94-144&amp;n=21%20" TargetMode="External"/><Relationship Id="rId5" Type="http://schemas.openxmlformats.org/officeDocument/2006/relationships/hyperlink" Target="http://im2-tub-ru.yandex.net/i?id=9cdb99ec7b28f8fcf286f290e65381c1-92-144&amp;n=21%20%20" TargetMode="External"/><Relationship Id="rId4" Type="http://schemas.openxmlformats.org/officeDocument/2006/relationships/hyperlink" Target="http://im1-tub-ru.yandex.net/i?id=93dc36d04956c16f0f395a4dadba2e03-11-144&amp;n=21%20%2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://im1-tub-ru.yandex.net/i?id=515b6f67eb540e1dc162b15923d06db9-81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</p:spPr>
      </p:pic>
      <p:pic>
        <p:nvPicPr>
          <p:cNvPr id="15" name="Picture 4" descr="http://im0-tub-ru.yandex.net/i?id=df907390012fabc10e2726d993052090-09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  <p:sp>
        <p:nvSpPr>
          <p:cNvPr id="13" name="Подзаголовок 4"/>
          <p:cNvSpPr txBox="1">
            <a:spLocks/>
          </p:cNvSpPr>
          <p:nvPr/>
        </p:nvSpPr>
        <p:spPr>
          <a:xfrm>
            <a:off x="971600" y="4365104"/>
            <a:ext cx="4032448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40" b="1" i="1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im3-tub-ru.yandex.net/i?id=f676de155fae4231b2450177756ad500-63-144&amp;n=21"/>
          <p:cNvPicPr>
            <a:picLocks noChangeAspect="1" noChangeArrowheads="1"/>
          </p:cNvPicPr>
          <p:nvPr/>
        </p:nvPicPr>
        <p:blipFill>
          <a:blip r:embed="rId4" cstate="print"/>
          <a:srcRect l="12664"/>
          <a:stretch>
            <a:fillRect/>
          </a:stretch>
        </p:blipFill>
        <p:spPr bwMode="auto">
          <a:xfrm>
            <a:off x="4571999" y="0"/>
            <a:ext cx="4572001" cy="3429000"/>
          </a:xfrm>
          <a:prstGeom prst="rect">
            <a:avLst/>
          </a:prstGeom>
          <a:noFill/>
        </p:spPr>
      </p:pic>
      <p:pic>
        <p:nvPicPr>
          <p:cNvPr id="5124" name="Picture 4" descr="http://www.mnh.si.edu/exhibits/natures_best_2008/gallery/MichaelKern_CreativeDigitalHH_lg.jpg"/>
          <p:cNvPicPr>
            <a:picLocks noChangeAspect="1" noChangeArrowheads="1"/>
          </p:cNvPicPr>
          <p:nvPr/>
        </p:nvPicPr>
        <p:blipFill>
          <a:blip r:embed="rId5" cstate="print"/>
          <a:srcRect r="6300" b="2594"/>
          <a:stretch>
            <a:fillRect/>
          </a:stretch>
        </p:blipFill>
        <p:spPr bwMode="auto">
          <a:xfrm>
            <a:off x="0" y="0"/>
            <a:ext cx="4608349" cy="3429000"/>
          </a:xfrm>
          <a:prstGeom prst="rect">
            <a:avLst/>
          </a:prstGeom>
          <a:noFill/>
        </p:spPr>
      </p:pic>
      <p:sp>
        <p:nvSpPr>
          <p:cNvPr id="14" name="Заголовок 3"/>
          <p:cNvSpPr txBox="1">
            <a:spLocks/>
          </p:cNvSpPr>
          <p:nvPr/>
        </p:nvSpPr>
        <p:spPr>
          <a:xfrm>
            <a:off x="2195736" y="1772816"/>
            <a:ext cx="5111750" cy="2880320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  <a:softEdge rad="317500"/>
          </a:effectLst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300" b="1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3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Интерактивный кроссворд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3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«Глазастая викторина.</a:t>
            </a:r>
            <a:r>
              <a:rPr kumimoji="0" lang="ru-RU" sz="5300" b="1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Животные леса</a:t>
            </a:r>
            <a:r>
              <a:rPr kumimoji="0" lang="ru-RU" sz="53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Автор - Панченко Т.В.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БОУ г.Омска «Гимназия № 9»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6093296"/>
            <a:ext cx="610368" cy="4663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сведения 8">
            <a:hlinkClick r:id="" action="ppaction://hlinkshowjump?jump=lastslide" highlightClick="1"/>
          </p:cNvPr>
          <p:cNvSpPr/>
          <p:nvPr/>
        </p:nvSpPr>
        <p:spPr>
          <a:xfrm>
            <a:off x="395536" y="5949280"/>
            <a:ext cx="754384" cy="68237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://im1-tub-ru.yandex.net/i?id=515b6f67eb540e1dc162b15923d06db9-81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</p:spPr>
      </p:pic>
      <p:pic>
        <p:nvPicPr>
          <p:cNvPr id="15" name="Picture 4" descr="http://im0-tub-ru.yandex.net/i?id=df907390012fabc10e2726d993052090-09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  <p:sp>
        <p:nvSpPr>
          <p:cNvPr id="13" name="Подзаголовок 4"/>
          <p:cNvSpPr txBox="1">
            <a:spLocks/>
          </p:cNvSpPr>
          <p:nvPr/>
        </p:nvSpPr>
        <p:spPr>
          <a:xfrm>
            <a:off x="971600" y="4365104"/>
            <a:ext cx="4032448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40" b="1" i="1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im3-tub-ru.yandex.net/i?id=f676de155fae4231b2450177756ad500-63-144&amp;n=21"/>
          <p:cNvPicPr>
            <a:picLocks noChangeAspect="1" noChangeArrowheads="1"/>
          </p:cNvPicPr>
          <p:nvPr/>
        </p:nvPicPr>
        <p:blipFill>
          <a:blip r:embed="rId4" cstate="print"/>
          <a:srcRect l="12664"/>
          <a:stretch>
            <a:fillRect/>
          </a:stretch>
        </p:blipFill>
        <p:spPr bwMode="auto">
          <a:xfrm>
            <a:off x="4571999" y="0"/>
            <a:ext cx="4572001" cy="3429000"/>
          </a:xfrm>
          <a:prstGeom prst="rect">
            <a:avLst/>
          </a:prstGeom>
          <a:noFill/>
        </p:spPr>
      </p:pic>
      <p:pic>
        <p:nvPicPr>
          <p:cNvPr id="5124" name="Picture 4" descr="http://www.mnh.si.edu/exhibits/natures_best_2008/gallery/MichaelKern_CreativeDigitalHH_lg.jpg"/>
          <p:cNvPicPr>
            <a:picLocks noChangeAspect="1" noChangeArrowheads="1"/>
          </p:cNvPicPr>
          <p:nvPr/>
        </p:nvPicPr>
        <p:blipFill>
          <a:blip r:embed="rId5" cstate="print"/>
          <a:srcRect r="6300" b="2594"/>
          <a:stretch>
            <a:fillRect/>
          </a:stretch>
        </p:blipFill>
        <p:spPr bwMode="auto">
          <a:xfrm>
            <a:off x="0" y="0"/>
            <a:ext cx="4608349" cy="3429000"/>
          </a:xfrm>
          <a:prstGeom prst="rect">
            <a:avLst/>
          </a:prstGeom>
          <a:noFill/>
        </p:spPr>
      </p:pic>
      <p:sp>
        <p:nvSpPr>
          <p:cNvPr id="14" name="Заголовок 3"/>
          <p:cNvSpPr txBox="1">
            <a:spLocks/>
          </p:cNvSpPr>
          <p:nvPr/>
        </p:nvSpPr>
        <p:spPr>
          <a:xfrm>
            <a:off x="1907704" y="1196752"/>
            <a:ext cx="5832648" cy="3672408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  <a:softEdge rad="317500"/>
          </a:effectLst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 Дорогие ребята! 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Я предлагаю вам узнать животное по его глазам. Внимательно посмотрите на картинку и, когда ответ будет готов, наберите его на клавиатуре. 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   Желаю удачи!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6093296"/>
            <a:ext cx="610368" cy="4663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899592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371703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475656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75656" y="422108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Ь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971600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475656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483768" y="69269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483768" y="18864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979712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987824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987824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483768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979712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475656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2987824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1979712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483768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1979712" y="321297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987824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1475656" y="321297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</a:t>
            </a:r>
            <a:endParaRPr lang="ru-RU" sz="24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1475656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</a:t>
            </a:r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1547664" y="692696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1</a:t>
            </a:r>
            <a:endParaRPr lang="ru-RU" sz="2400" b="1" i="1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1403648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2411760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1907704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64" name="Багетная рамка 63"/>
          <p:cNvSpPr/>
          <p:nvPr/>
        </p:nvSpPr>
        <p:spPr>
          <a:xfrm>
            <a:off x="3419872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2627784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2123728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1115616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61156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69" name="Багетная рамка 68"/>
          <p:cNvSpPr/>
          <p:nvPr/>
        </p:nvSpPr>
        <p:spPr>
          <a:xfrm>
            <a:off x="3923928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Ё</a:t>
            </a:r>
            <a:endParaRPr lang="ru-RU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4427984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4932040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5436096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76" name="Багетная рамка 75"/>
          <p:cNvSpPr/>
          <p:nvPr/>
        </p:nvSpPr>
        <p:spPr>
          <a:xfrm>
            <a:off x="5148064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77" name="Багетная рамка 76"/>
          <p:cNvSpPr/>
          <p:nvPr/>
        </p:nvSpPr>
        <p:spPr>
          <a:xfrm>
            <a:off x="4644008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78" name="Багетная рамка 77"/>
          <p:cNvSpPr/>
          <p:nvPr/>
        </p:nvSpPr>
        <p:spPr>
          <a:xfrm>
            <a:off x="565212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79" name="Багетная рамка 78"/>
          <p:cNvSpPr/>
          <p:nvPr/>
        </p:nvSpPr>
        <p:spPr>
          <a:xfrm>
            <a:off x="3635896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pic>
        <p:nvPicPr>
          <p:cNvPr id="93" name="Picture 12" descr="http://i1.2photo.ru/a/9/290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052736"/>
            <a:ext cx="3780420" cy="2520280"/>
          </a:xfrm>
          <a:prstGeom prst="rect">
            <a:avLst/>
          </a:prstGeom>
          <a:noFill/>
          <a:ln w="57150">
            <a:solidFill>
              <a:srgbClr val="7030A0"/>
            </a:solidFill>
            <a:prstDash val="sysDot"/>
          </a:ln>
        </p:spPr>
      </p:pic>
      <p:sp>
        <p:nvSpPr>
          <p:cNvPr id="95" name="Стрелка вправо 94">
            <a:hlinkClick r:id="" action="ppaction://hlinkshowjump?jump=nextslide" highlightClick="1"/>
          </p:cNvPr>
          <p:cNvSpPr/>
          <p:nvPr/>
        </p:nvSpPr>
        <p:spPr>
          <a:xfrm>
            <a:off x="7524328" y="5733256"/>
            <a:ext cx="1368152" cy="6103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ДАЛЕЕ</a:t>
            </a:r>
            <a:endParaRPr lang="ru-RU" b="1" dirty="0"/>
          </a:p>
        </p:txBody>
      </p:sp>
      <p:sp>
        <p:nvSpPr>
          <p:cNvPr id="96" name="Багетная рамка 95"/>
          <p:cNvSpPr/>
          <p:nvPr/>
        </p:nvSpPr>
        <p:spPr>
          <a:xfrm>
            <a:off x="2915816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97" name="Багетная рамка 96"/>
          <p:cNvSpPr/>
          <p:nvPr/>
        </p:nvSpPr>
        <p:spPr>
          <a:xfrm>
            <a:off x="1619672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98" name="Багетная рамка 97"/>
          <p:cNvSpPr/>
          <p:nvPr/>
        </p:nvSpPr>
        <p:spPr>
          <a:xfrm>
            <a:off x="32352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99" name="Багетная рамка 98"/>
          <p:cNvSpPr/>
          <p:nvPr/>
        </p:nvSpPr>
        <p:spPr>
          <a:xfrm>
            <a:off x="82758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100" name="Багетная рамка 99"/>
          <p:cNvSpPr/>
          <p:nvPr/>
        </p:nvSpPr>
        <p:spPr>
          <a:xfrm>
            <a:off x="1331640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101" name="Багетная рамка 100"/>
          <p:cNvSpPr/>
          <p:nvPr/>
        </p:nvSpPr>
        <p:spPr>
          <a:xfrm>
            <a:off x="1835696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102" name="Багетная рамка 101"/>
          <p:cNvSpPr/>
          <p:nvPr/>
        </p:nvSpPr>
        <p:spPr>
          <a:xfrm>
            <a:off x="2339752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103" name="Багетная рамка 102"/>
          <p:cNvSpPr/>
          <p:nvPr/>
        </p:nvSpPr>
        <p:spPr>
          <a:xfrm>
            <a:off x="284380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104" name="Багетная рамка 103"/>
          <p:cNvSpPr/>
          <p:nvPr/>
        </p:nvSpPr>
        <p:spPr>
          <a:xfrm>
            <a:off x="334786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105" name="Багетная рамка 104"/>
          <p:cNvSpPr/>
          <p:nvPr/>
        </p:nvSpPr>
        <p:spPr>
          <a:xfrm>
            <a:off x="3851920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106" name="Багетная рамка 105"/>
          <p:cNvSpPr/>
          <p:nvPr/>
        </p:nvSpPr>
        <p:spPr>
          <a:xfrm>
            <a:off x="4355976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107" name="Багетная рамка 106"/>
          <p:cNvSpPr/>
          <p:nvPr/>
        </p:nvSpPr>
        <p:spPr>
          <a:xfrm>
            <a:off x="4860032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108" name="Багетная рамка 107"/>
          <p:cNvSpPr/>
          <p:nvPr/>
        </p:nvSpPr>
        <p:spPr>
          <a:xfrm>
            <a:off x="536408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Ю</a:t>
            </a:r>
            <a:endParaRPr lang="ru-RU" dirty="0"/>
          </a:p>
        </p:txBody>
      </p:sp>
      <p:sp>
        <p:nvSpPr>
          <p:cNvPr id="109" name="Багетная рамка 108"/>
          <p:cNvSpPr/>
          <p:nvPr/>
        </p:nvSpPr>
        <p:spPr>
          <a:xfrm>
            <a:off x="586814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110" name="Багетная рамка 109"/>
          <p:cNvSpPr/>
          <p:nvPr/>
        </p:nvSpPr>
        <p:spPr>
          <a:xfrm>
            <a:off x="313184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11" name="Багетная рамка 110"/>
          <p:cNvSpPr/>
          <p:nvPr/>
        </p:nvSpPr>
        <p:spPr>
          <a:xfrm>
            <a:off x="4139952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</p:childTnLst>
        </p:cTn>
      </p:par>
    </p:tnLst>
    <p:bldLst>
      <p:bldP spid="2" grpId="0" animBg="1"/>
      <p:bldP spid="59" grpId="0" animBg="1"/>
      <p:bldP spid="60" grpId="0" animBg="1"/>
      <p:bldP spid="61" grpId="0" animBg="1"/>
      <p:bldP spid="64" grpId="0" animBg="1"/>
      <p:bldP spid="63" grpId="0" animBg="1"/>
      <p:bldP spid="65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6" grpId="0" animBg="1"/>
      <p:bldP spid="77" grpId="0" animBg="1"/>
      <p:bldP spid="78" grpId="0" animBg="1"/>
      <p:bldP spid="79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899592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371703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475656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75656" y="422108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Ь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971600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475656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483768" y="69269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483768" y="18864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979712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</a:t>
            </a:r>
            <a:endParaRPr lang="ru-RU" sz="2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987824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987824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483768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979712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</a:t>
            </a:r>
            <a:endParaRPr lang="ru-RU" sz="2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475656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2987824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1979712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</a:t>
            </a:r>
            <a:endParaRPr lang="ru-RU" sz="24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2483768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1979712" y="321297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</a:t>
            </a:r>
            <a:endParaRPr lang="ru-RU" sz="24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987824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1475656" y="321297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</a:t>
            </a:r>
            <a:endParaRPr lang="ru-RU" sz="24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1475656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</a:t>
            </a:r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1547664" y="692696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1</a:t>
            </a:r>
            <a:endParaRPr lang="ru-RU" sz="2400" b="1" i="1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1403648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2411760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2627784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61156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4427984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4932040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5436096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76" name="Багетная рамка 75"/>
          <p:cNvSpPr/>
          <p:nvPr/>
        </p:nvSpPr>
        <p:spPr>
          <a:xfrm>
            <a:off x="5148064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77" name="Багетная рамка 76"/>
          <p:cNvSpPr/>
          <p:nvPr/>
        </p:nvSpPr>
        <p:spPr>
          <a:xfrm>
            <a:off x="4644008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78" name="Багетная рамка 77"/>
          <p:cNvSpPr/>
          <p:nvPr/>
        </p:nvSpPr>
        <p:spPr>
          <a:xfrm>
            <a:off x="565212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79" name="Багетная рамка 78"/>
          <p:cNvSpPr/>
          <p:nvPr/>
        </p:nvSpPr>
        <p:spPr>
          <a:xfrm>
            <a:off x="3635896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95" name="Стрелка вправо 94">
            <a:hlinkClick r:id="" action="ppaction://hlinkshowjump?jump=nextslide" highlightClick="1"/>
          </p:cNvPr>
          <p:cNvSpPr/>
          <p:nvPr/>
        </p:nvSpPr>
        <p:spPr>
          <a:xfrm>
            <a:off x="7524328" y="5733256"/>
            <a:ext cx="1368152" cy="6103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ДАЛЕЕ</a:t>
            </a:r>
            <a:endParaRPr lang="ru-RU" b="1" dirty="0"/>
          </a:p>
        </p:txBody>
      </p:sp>
      <p:sp>
        <p:nvSpPr>
          <p:cNvPr id="97" name="Багетная рамка 96"/>
          <p:cNvSpPr/>
          <p:nvPr/>
        </p:nvSpPr>
        <p:spPr>
          <a:xfrm>
            <a:off x="1619672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98" name="Багетная рамка 97"/>
          <p:cNvSpPr/>
          <p:nvPr/>
        </p:nvSpPr>
        <p:spPr>
          <a:xfrm>
            <a:off x="32352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99" name="Багетная рамка 98"/>
          <p:cNvSpPr/>
          <p:nvPr/>
        </p:nvSpPr>
        <p:spPr>
          <a:xfrm>
            <a:off x="82758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100" name="Багетная рамка 99"/>
          <p:cNvSpPr/>
          <p:nvPr/>
        </p:nvSpPr>
        <p:spPr>
          <a:xfrm>
            <a:off x="1331640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101" name="Багетная рамка 100"/>
          <p:cNvSpPr/>
          <p:nvPr/>
        </p:nvSpPr>
        <p:spPr>
          <a:xfrm>
            <a:off x="1835696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102" name="Багетная рамка 101"/>
          <p:cNvSpPr/>
          <p:nvPr/>
        </p:nvSpPr>
        <p:spPr>
          <a:xfrm>
            <a:off x="2339752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103" name="Багетная рамка 102"/>
          <p:cNvSpPr/>
          <p:nvPr/>
        </p:nvSpPr>
        <p:spPr>
          <a:xfrm>
            <a:off x="284380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104" name="Багетная рамка 103"/>
          <p:cNvSpPr/>
          <p:nvPr/>
        </p:nvSpPr>
        <p:spPr>
          <a:xfrm>
            <a:off x="334786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105" name="Багетная рамка 104"/>
          <p:cNvSpPr/>
          <p:nvPr/>
        </p:nvSpPr>
        <p:spPr>
          <a:xfrm>
            <a:off x="3851920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107" name="Багетная рамка 106"/>
          <p:cNvSpPr/>
          <p:nvPr/>
        </p:nvSpPr>
        <p:spPr>
          <a:xfrm>
            <a:off x="4860032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108" name="Багетная рамка 107"/>
          <p:cNvSpPr/>
          <p:nvPr/>
        </p:nvSpPr>
        <p:spPr>
          <a:xfrm>
            <a:off x="536408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Ю</a:t>
            </a:r>
            <a:endParaRPr lang="ru-RU" dirty="0"/>
          </a:p>
        </p:txBody>
      </p:sp>
      <p:sp>
        <p:nvSpPr>
          <p:cNvPr id="109" name="Багетная рамка 108"/>
          <p:cNvSpPr/>
          <p:nvPr/>
        </p:nvSpPr>
        <p:spPr>
          <a:xfrm>
            <a:off x="586814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110" name="Багетная рамка 109"/>
          <p:cNvSpPr/>
          <p:nvPr/>
        </p:nvSpPr>
        <p:spPr>
          <a:xfrm>
            <a:off x="313184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11" name="Багетная рамка 110"/>
          <p:cNvSpPr/>
          <p:nvPr/>
        </p:nvSpPr>
        <p:spPr>
          <a:xfrm>
            <a:off x="4139952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pic>
        <p:nvPicPr>
          <p:cNvPr id="62" name="Picture 8" descr="http://cdn1.arkive.org/media/05/05C7181C-C6DA-4227-BDDD-19812847FA09/Presentation.Large/photo.jpg"/>
          <p:cNvPicPr>
            <a:picLocks noChangeAspect="1" noChangeArrowheads="1"/>
          </p:cNvPicPr>
          <p:nvPr/>
        </p:nvPicPr>
        <p:blipFill>
          <a:blip r:embed="rId2" cstate="print"/>
          <a:srcRect l="7689" t="7995" r="1592" b="7023"/>
          <a:stretch>
            <a:fillRect/>
          </a:stretch>
        </p:blipFill>
        <p:spPr bwMode="auto">
          <a:xfrm>
            <a:off x="4499992" y="908720"/>
            <a:ext cx="4262874" cy="2664296"/>
          </a:xfrm>
          <a:prstGeom prst="rect">
            <a:avLst/>
          </a:prstGeom>
          <a:noFill/>
          <a:ln w="57150">
            <a:solidFill>
              <a:srgbClr val="7030A0"/>
            </a:solidFill>
            <a:prstDash val="sysDot"/>
          </a:ln>
        </p:spPr>
      </p:pic>
      <p:sp>
        <p:nvSpPr>
          <p:cNvPr id="66" name="Багетная рамка 65"/>
          <p:cNvSpPr/>
          <p:nvPr/>
        </p:nvSpPr>
        <p:spPr>
          <a:xfrm>
            <a:off x="3923928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Ё</a:t>
            </a:r>
            <a:endParaRPr lang="ru-RU" dirty="0"/>
          </a:p>
        </p:txBody>
      </p:sp>
      <p:sp>
        <p:nvSpPr>
          <p:cNvPr id="75" name="Багетная рамка 74"/>
          <p:cNvSpPr/>
          <p:nvPr/>
        </p:nvSpPr>
        <p:spPr>
          <a:xfrm>
            <a:off x="3419872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80" name="Багетная рамка 79"/>
          <p:cNvSpPr/>
          <p:nvPr/>
        </p:nvSpPr>
        <p:spPr>
          <a:xfrm>
            <a:off x="2915816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81" name="Багетная рамка 80"/>
          <p:cNvSpPr/>
          <p:nvPr/>
        </p:nvSpPr>
        <p:spPr>
          <a:xfrm>
            <a:off x="1907704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82" name="Багетная рамка 81"/>
          <p:cNvSpPr/>
          <p:nvPr/>
        </p:nvSpPr>
        <p:spPr>
          <a:xfrm>
            <a:off x="2123728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83" name="Багетная рамка 82"/>
          <p:cNvSpPr/>
          <p:nvPr/>
        </p:nvSpPr>
        <p:spPr>
          <a:xfrm>
            <a:off x="1115616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84" name="Багетная рамка 83"/>
          <p:cNvSpPr/>
          <p:nvPr/>
        </p:nvSpPr>
        <p:spPr>
          <a:xfrm>
            <a:off x="4355976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85" name="TextBox 84"/>
          <p:cNvSpPr txBox="1"/>
          <p:nvPr/>
        </p:nvSpPr>
        <p:spPr>
          <a:xfrm>
            <a:off x="2051720" y="1196752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2</a:t>
            </a:r>
            <a:endParaRPr lang="ru-RU" sz="2400" b="1" i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59" grpId="0" animBg="1"/>
      <p:bldP spid="60" grpId="0" animBg="1"/>
      <p:bldP spid="63" grpId="0" animBg="1"/>
      <p:bldP spid="68" grpId="0" animBg="1"/>
      <p:bldP spid="70" grpId="0" animBg="1"/>
      <p:bldP spid="71" grpId="0" animBg="1"/>
      <p:bldP spid="72" grpId="0" animBg="1"/>
      <p:bldP spid="76" grpId="0" animBg="1"/>
      <p:bldP spid="77" grpId="0" animBg="1"/>
      <p:bldP spid="78" grpId="0" animBg="1"/>
      <p:bldP spid="79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66" grpId="0" animBg="1"/>
      <p:bldP spid="75" grpId="0" animBg="1"/>
      <p:bldP spid="80" grpId="0" animBg="1"/>
      <p:bldP spid="81" grpId="0" animBg="1"/>
      <p:bldP spid="82" grpId="0" animBg="1"/>
      <p:bldP spid="83" grpId="0" animBg="1"/>
      <p:bldP spid="8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371703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475656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75656" y="422108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Ь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971600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475656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483768" y="69269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</a:t>
            </a:r>
            <a:endParaRPr lang="ru-RU" sz="2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483768" y="18864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979712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</a:t>
            </a:r>
            <a:endParaRPr lang="ru-RU" sz="2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987824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987824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483768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</a:t>
            </a:r>
            <a:endParaRPr lang="ru-RU" sz="2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979712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</a:t>
            </a:r>
            <a:endParaRPr lang="ru-RU" sz="2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475656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2987824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1979712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</a:t>
            </a:r>
            <a:endParaRPr lang="ru-RU" sz="24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2483768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</a:t>
            </a:r>
            <a:endParaRPr lang="ru-RU" sz="24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1979712" y="321297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</a:t>
            </a:r>
            <a:endParaRPr lang="ru-RU" sz="24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987824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1475656" y="321297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</a:t>
            </a:r>
            <a:endParaRPr lang="ru-RU" sz="24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1475656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</a:t>
            </a:r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1547664" y="692696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1</a:t>
            </a:r>
            <a:endParaRPr lang="ru-RU" sz="2400" b="1" i="1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1403648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2411760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2627784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61156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4427984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4932040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76" name="Багетная рамка 75"/>
          <p:cNvSpPr/>
          <p:nvPr/>
        </p:nvSpPr>
        <p:spPr>
          <a:xfrm>
            <a:off x="5148064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78" name="Багетная рамка 77"/>
          <p:cNvSpPr/>
          <p:nvPr/>
        </p:nvSpPr>
        <p:spPr>
          <a:xfrm>
            <a:off x="565212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79" name="Багетная рамка 78"/>
          <p:cNvSpPr/>
          <p:nvPr/>
        </p:nvSpPr>
        <p:spPr>
          <a:xfrm>
            <a:off x="3635896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95" name="Стрелка вправо 94">
            <a:hlinkClick r:id="" action="ppaction://hlinkshowjump?jump=nextslide" highlightClick="1"/>
          </p:cNvPr>
          <p:cNvSpPr/>
          <p:nvPr/>
        </p:nvSpPr>
        <p:spPr>
          <a:xfrm>
            <a:off x="7524328" y="5733256"/>
            <a:ext cx="1368152" cy="6103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ДАЛЕЕ</a:t>
            </a:r>
            <a:endParaRPr lang="ru-RU" b="1" dirty="0"/>
          </a:p>
        </p:txBody>
      </p:sp>
      <p:sp>
        <p:nvSpPr>
          <p:cNvPr id="98" name="Багетная рамка 97"/>
          <p:cNvSpPr/>
          <p:nvPr/>
        </p:nvSpPr>
        <p:spPr>
          <a:xfrm>
            <a:off x="32352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99" name="Багетная рамка 98"/>
          <p:cNvSpPr/>
          <p:nvPr/>
        </p:nvSpPr>
        <p:spPr>
          <a:xfrm>
            <a:off x="82758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100" name="Багетная рамка 99"/>
          <p:cNvSpPr/>
          <p:nvPr/>
        </p:nvSpPr>
        <p:spPr>
          <a:xfrm>
            <a:off x="1331640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101" name="Багетная рамка 100"/>
          <p:cNvSpPr/>
          <p:nvPr/>
        </p:nvSpPr>
        <p:spPr>
          <a:xfrm>
            <a:off x="1835696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102" name="Багетная рамка 101"/>
          <p:cNvSpPr/>
          <p:nvPr/>
        </p:nvSpPr>
        <p:spPr>
          <a:xfrm>
            <a:off x="2339752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103" name="Багетная рамка 102"/>
          <p:cNvSpPr/>
          <p:nvPr/>
        </p:nvSpPr>
        <p:spPr>
          <a:xfrm>
            <a:off x="284380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104" name="Багетная рамка 103"/>
          <p:cNvSpPr/>
          <p:nvPr/>
        </p:nvSpPr>
        <p:spPr>
          <a:xfrm>
            <a:off x="334786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105" name="Багетная рамка 104"/>
          <p:cNvSpPr/>
          <p:nvPr/>
        </p:nvSpPr>
        <p:spPr>
          <a:xfrm>
            <a:off x="3851920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107" name="Багетная рамка 106"/>
          <p:cNvSpPr/>
          <p:nvPr/>
        </p:nvSpPr>
        <p:spPr>
          <a:xfrm>
            <a:off x="4860032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108" name="Багетная рамка 107"/>
          <p:cNvSpPr/>
          <p:nvPr/>
        </p:nvSpPr>
        <p:spPr>
          <a:xfrm>
            <a:off x="536408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Ю</a:t>
            </a:r>
            <a:endParaRPr lang="ru-RU" dirty="0"/>
          </a:p>
        </p:txBody>
      </p:sp>
      <p:sp>
        <p:nvSpPr>
          <p:cNvPr id="109" name="Багетная рамка 108"/>
          <p:cNvSpPr/>
          <p:nvPr/>
        </p:nvSpPr>
        <p:spPr>
          <a:xfrm>
            <a:off x="586814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110" name="Багетная рамка 109"/>
          <p:cNvSpPr/>
          <p:nvPr/>
        </p:nvSpPr>
        <p:spPr>
          <a:xfrm>
            <a:off x="313184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11" name="Багетная рамка 110"/>
          <p:cNvSpPr/>
          <p:nvPr/>
        </p:nvSpPr>
        <p:spPr>
          <a:xfrm>
            <a:off x="4139952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3923928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Ё</a:t>
            </a:r>
            <a:endParaRPr lang="ru-RU" dirty="0"/>
          </a:p>
        </p:txBody>
      </p:sp>
      <p:sp>
        <p:nvSpPr>
          <p:cNvPr id="75" name="Багетная рамка 74"/>
          <p:cNvSpPr/>
          <p:nvPr/>
        </p:nvSpPr>
        <p:spPr>
          <a:xfrm>
            <a:off x="3419872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80" name="Багетная рамка 79"/>
          <p:cNvSpPr/>
          <p:nvPr/>
        </p:nvSpPr>
        <p:spPr>
          <a:xfrm>
            <a:off x="2915816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81" name="Багетная рамка 80"/>
          <p:cNvSpPr/>
          <p:nvPr/>
        </p:nvSpPr>
        <p:spPr>
          <a:xfrm>
            <a:off x="1907704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82" name="Багетная рамка 81"/>
          <p:cNvSpPr/>
          <p:nvPr/>
        </p:nvSpPr>
        <p:spPr>
          <a:xfrm>
            <a:off x="2123728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83" name="Багетная рамка 82"/>
          <p:cNvSpPr/>
          <p:nvPr/>
        </p:nvSpPr>
        <p:spPr>
          <a:xfrm>
            <a:off x="1115616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84" name="Багетная рамка 83"/>
          <p:cNvSpPr/>
          <p:nvPr/>
        </p:nvSpPr>
        <p:spPr>
          <a:xfrm>
            <a:off x="4355976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85" name="TextBox 84"/>
          <p:cNvSpPr txBox="1"/>
          <p:nvPr/>
        </p:nvSpPr>
        <p:spPr>
          <a:xfrm>
            <a:off x="2051720" y="1196752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2</a:t>
            </a:r>
            <a:endParaRPr lang="ru-RU" sz="2400" b="1" i="1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1619672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64" name="Багетная рамка 63"/>
          <p:cNvSpPr/>
          <p:nvPr/>
        </p:nvSpPr>
        <p:spPr>
          <a:xfrm>
            <a:off x="5436096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4644008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899592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123728" y="188640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3</a:t>
            </a:r>
            <a:endParaRPr lang="ru-RU" sz="2400" b="1" i="1" dirty="0"/>
          </a:p>
        </p:txBody>
      </p:sp>
      <p:pic>
        <p:nvPicPr>
          <p:cNvPr id="4098" name="Picture 2" descr="Ответы@Mail.Ru: Какие чувства вас переполняют. Можно картинк…"/>
          <p:cNvPicPr>
            <a:picLocks noChangeAspect="1" noChangeArrowheads="1"/>
          </p:cNvPicPr>
          <p:nvPr/>
        </p:nvPicPr>
        <p:blipFill>
          <a:blip r:embed="rId2" cstate="print"/>
          <a:srcRect l="50662" t="9362" r="5869" b="8720"/>
          <a:stretch>
            <a:fillRect/>
          </a:stretch>
        </p:blipFill>
        <p:spPr bwMode="auto">
          <a:xfrm>
            <a:off x="4716016" y="836712"/>
            <a:ext cx="3672408" cy="2794223"/>
          </a:xfrm>
          <a:prstGeom prst="rect">
            <a:avLst/>
          </a:prstGeom>
          <a:noFill/>
          <a:ln w="57150">
            <a:solidFill>
              <a:srgbClr val="7030A0"/>
            </a:solidFill>
            <a:prstDash val="sysDot"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3" grpId="0" animBg="1"/>
      <p:bldP spid="68" grpId="0" animBg="1"/>
      <p:bldP spid="70" grpId="0" animBg="1"/>
      <p:bldP spid="71" grpId="0" animBg="1"/>
      <p:bldP spid="76" grpId="0" animBg="1"/>
      <p:bldP spid="78" grpId="0" animBg="1"/>
      <p:bldP spid="79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66" grpId="0" animBg="1"/>
      <p:bldP spid="75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61" grpId="0" animBg="1"/>
      <p:bldP spid="64" grpId="0" animBg="1"/>
      <p:bldP spid="65" grpId="0" animBg="1"/>
      <p:bldP spid="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371703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475656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75656" y="422108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Ь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971600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475656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483768" y="69269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</a:t>
            </a:r>
            <a:endParaRPr lang="ru-RU" sz="2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483768" y="18864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979712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</a:t>
            </a:r>
            <a:endParaRPr lang="ru-RU" sz="2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987824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</a:t>
            </a:r>
            <a:endParaRPr lang="ru-RU" sz="24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483768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</a:t>
            </a:r>
            <a:endParaRPr lang="ru-RU" sz="2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979712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</a:t>
            </a:r>
            <a:endParaRPr lang="ru-RU" sz="2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475656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2987824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Ц</a:t>
            </a:r>
            <a:endParaRPr lang="ru-RU" sz="24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979712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</a:t>
            </a:r>
            <a:endParaRPr lang="ru-RU" sz="24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2483768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</a:t>
            </a:r>
            <a:endParaRPr lang="ru-RU" sz="24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1979712" y="321297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</a:t>
            </a:r>
            <a:endParaRPr lang="ru-RU" sz="24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987824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Я</a:t>
            </a:r>
            <a:endParaRPr lang="ru-RU" sz="2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1475656" y="321297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</a:t>
            </a:r>
            <a:endParaRPr lang="ru-RU" sz="24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1475656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</a:t>
            </a:r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1547664" y="692696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1</a:t>
            </a:r>
            <a:endParaRPr lang="ru-RU" sz="2400" b="1" i="1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1403648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2411760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2627784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76" name="Багетная рамка 75"/>
          <p:cNvSpPr/>
          <p:nvPr/>
        </p:nvSpPr>
        <p:spPr>
          <a:xfrm>
            <a:off x="5148064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78" name="Багетная рамка 77"/>
          <p:cNvSpPr/>
          <p:nvPr/>
        </p:nvSpPr>
        <p:spPr>
          <a:xfrm>
            <a:off x="565212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79" name="Багетная рамка 78"/>
          <p:cNvSpPr/>
          <p:nvPr/>
        </p:nvSpPr>
        <p:spPr>
          <a:xfrm>
            <a:off x="3635896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95" name="Стрелка вправо 94">
            <a:hlinkClick r:id="" action="ppaction://hlinkshowjump?jump=nextslide" highlightClick="1"/>
          </p:cNvPr>
          <p:cNvSpPr/>
          <p:nvPr/>
        </p:nvSpPr>
        <p:spPr>
          <a:xfrm>
            <a:off x="7524328" y="5733256"/>
            <a:ext cx="1368152" cy="6103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ДАЛЕЕ</a:t>
            </a:r>
            <a:endParaRPr lang="ru-RU" b="1" dirty="0"/>
          </a:p>
        </p:txBody>
      </p:sp>
      <p:sp>
        <p:nvSpPr>
          <p:cNvPr id="98" name="Багетная рамка 97"/>
          <p:cNvSpPr/>
          <p:nvPr/>
        </p:nvSpPr>
        <p:spPr>
          <a:xfrm>
            <a:off x="32352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99" name="Багетная рамка 98"/>
          <p:cNvSpPr/>
          <p:nvPr/>
        </p:nvSpPr>
        <p:spPr>
          <a:xfrm>
            <a:off x="82758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100" name="Багетная рамка 99"/>
          <p:cNvSpPr/>
          <p:nvPr/>
        </p:nvSpPr>
        <p:spPr>
          <a:xfrm>
            <a:off x="1331640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101" name="Багетная рамка 100"/>
          <p:cNvSpPr/>
          <p:nvPr/>
        </p:nvSpPr>
        <p:spPr>
          <a:xfrm>
            <a:off x="1835696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102" name="Багетная рамка 101"/>
          <p:cNvSpPr/>
          <p:nvPr/>
        </p:nvSpPr>
        <p:spPr>
          <a:xfrm>
            <a:off x="2339752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103" name="Багетная рамка 102"/>
          <p:cNvSpPr/>
          <p:nvPr/>
        </p:nvSpPr>
        <p:spPr>
          <a:xfrm>
            <a:off x="284380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104" name="Багетная рамка 103"/>
          <p:cNvSpPr/>
          <p:nvPr/>
        </p:nvSpPr>
        <p:spPr>
          <a:xfrm>
            <a:off x="334786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105" name="Багетная рамка 104"/>
          <p:cNvSpPr/>
          <p:nvPr/>
        </p:nvSpPr>
        <p:spPr>
          <a:xfrm>
            <a:off x="3851920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107" name="Багетная рамка 106"/>
          <p:cNvSpPr/>
          <p:nvPr/>
        </p:nvSpPr>
        <p:spPr>
          <a:xfrm>
            <a:off x="4860032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108" name="Багетная рамка 107"/>
          <p:cNvSpPr/>
          <p:nvPr/>
        </p:nvSpPr>
        <p:spPr>
          <a:xfrm>
            <a:off x="536408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Ю</a:t>
            </a:r>
            <a:endParaRPr lang="ru-RU" dirty="0"/>
          </a:p>
        </p:txBody>
      </p:sp>
      <p:sp>
        <p:nvSpPr>
          <p:cNvPr id="109" name="Багетная рамка 108"/>
          <p:cNvSpPr/>
          <p:nvPr/>
        </p:nvSpPr>
        <p:spPr>
          <a:xfrm>
            <a:off x="586814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111" name="Багетная рамка 110"/>
          <p:cNvSpPr/>
          <p:nvPr/>
        </p:nvSpPr>
        <p:spPr>
          <a:xfrm>
            <a:off x="4139952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3923928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Ё</a:t>
            </a:r>
            <a:endParaRPr lang="ru-RU" dirty="0"/>
          </a:p>
        </p:txBody>
      </p:sp>
      <p:sp>
        <p:nvSpPr>
          <p:cNvPr id="75" name="Багетная рамка 74"/>
          <p:cNvSpPr/>
          <p:nvPr/>
        </p:nvSpPr>
        <p:spPr>
          <a:xfrm>
            <a:off x="3419872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80" name="Багетная рамка 79"/>
          <p:cNvSpPr/>
          <p:nvPr/>
        </p:nvSpPr>
        <p:spPr>
          <a:xfrm>
            <a:off x="2915816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82" name="Багетная рамка 81"/>
          <p:cNvSpPr/>
          <p:nvPr/>
        </p:nvSpPr>
        <p:spPr>
          <a:xfrm>
            <a:off x="2123728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84" name="Багетная рамка 83"/>
          <p:cNvSpPr/>
          <p:nvPr/>
        </p:nvSpPr>
        <p:spPr>
          <a:xfrm>
            <a:off x="4355976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85" name="TextBox 84"/>
          <p:cNvSpPr txBox="1"/>
          <p:nvPr/>
        </p:nvSpPr>
        <p:spPr>
          <a:xfrm>
            <a:off x="2051720" y="1196752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2</a:t>
            </a:r>
            <a:endParaRPr lang="ru-RU" sz="2400" b="1" i="1" dirty="0"/>
          </a:p>
        </p:txBody>
      </p:sp>
      <p:sp>
        <p:nvSpPr>
          <p:cNvPr id="64" name="Багетная рамка 63"/>
          <p:cNvSpPr/>
          <p:nvPr/>
        </p:nvSpPr>
        <p:spPr>
          <a:xfrm>
            <a:off x="5436096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4644008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899592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123728" y="188640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3</a:t>
            </a:r>
            <a:endParaRPr lang="ru-RU" sz="2400" b="1" i="1" dirty="0"/>
          </a:p>
        </p:txBody>
      </p:sp>
      <p:pic>
        <p:nvPicPr>
          <p:cNvPr id="62" name="Picture 6" descr="http://open.az/uploads/posts/2010-04/1271951338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0862" y="836712"/>
            <a:ext cx="4422757" cy="2880320"/>
          </a:xfrm>
          <a:prstGeom prst="rect">
            <a:avLst/>
          </a:prstGeom>
          <a:noFill/>
          <a:ln w="57150">
            <a:solidFill>
              <a:srgbClr val="7030A0"/>
            </a:solidFill>
            <a:prstDash val="sysDot"/>
          </a:ln>
        </p:spPr>
      </p:pic>
      <p:sp>
        <p:nvSpPr>
          <p:cNvPr id="72" name="Багетная рамка 71"/>
          <p:cNvSpPr/>
          <p:nvPr/>
        </p:nvSpPr>
        <p:spPr>
          <a:xfrm>
            <a:off x="1907704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86" name="Багетная рамка 85"/>
          <p:cNvSpPr/>
          <p:nvPr/>
        </p:nvSpPr>
        <p:spPr>
          <a:xfrm>
            <a:off x="313184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87" name="Багетная рамка 86"/>
          <p:cNvSpPr/>
          <p:nvPr/>
        </p:nvSpPr>
        <p:spPr>
          <a:xfrm>
            <a:off x="1619672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88" name="Багетная рамка 87"/>
          <p:cNvSpPr/>
          <p:nvPr/>
        </p:nvSpPr>
        <p:spPr>
          <a:xfrm>
            <a:off x="1115616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89" name="Багетная рамка 88"/>
          <p:cNvSpPr/>
          <p:nvPr/>
        </p:nvSpPr>
        <p:spPr>
          <a:xfrm>
            <a:off x="61156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90" name="Багетная рамка 89"/>
          <p:cNvSpPr/>
          <p:nvPr/>
        </p:nvSpPr>
        <p:spPr>
          <a:xfrm>
            <a:off x="4427984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2987824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</a:t>
            </a:r>
            <a:endParaRPr lang="ru-RU" sz="2400" dirty="0"/>
          </a:p>
        </p:txBody>
      </p:sp>
      <p:sp>
        <p:nvSpPr>
          <p:cNvPr id="112" name="Багетная рамка 111"/>
          <p:cNvSpPr/>
          <p:nvPr/>
        </p:nvSpPr>
        <p:spPr>
          <a:xfrm>
            <a:off x="4932040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3059832" y="620688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4</a:t>
            </a:r>
            <a:endParaRPr lang="ru-RU" sz="2400" b="1" i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3" grpId="0" animBg="1"/>
      <p:bldP spid="76" grpId="0" animBg="1"/>
      <p:bldP spid="78" grpId="0" animBg="1"/>
      <p:bldP spid="79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7" grpId="0" animBg="1"/>
      <p:bldP spid="108" grpId="0" animBg="1"/>
      <p:bldP spid="109" grpId="0" animBg="1"/>
      <p:bldP spid="111" grpId="0" animBg="1"/>
      <p:bldP spid="66" grpId="0" animBg="1"/>
      <p:bldP spid="75" grpId="0" animBg="1"/>
      <p:bldP spid="80" grpId="0" animBg="1"/>
      <p:bldP spid="82" grpId="0" animBg="1"/>
      <p:bldP spid="84" grpId="0" animBg="1"/>
      <p:bldP spid="64" grpId="0" animBg="1"/>
      <p:bldP spid="65" grpId="0" animBg="1"/>
      <p:bldP spid="67" grpId="0" animBg="1"/>
      <p:bldP spid="72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1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371703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475656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75656" y="422108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Ь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971600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Б</a:t>
            </a:r>
            <a:endParaRPr lang="ru-RU" sz="24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475656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483768" y="69269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</a:t>
            </a:r>
            <a:endParaRPr lang="ru-RU" sz="2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483768" y="18864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979712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</a:t>
            </a:r>
            <a:endParaRPr lang="ru-RU" sz="2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987824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</a:t>
            </a:r>
            <a:endParaRPr lang="ru-RU" sz="24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483768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</a:t>
            </a:r>
            <a:endParaRPr lang="ru-RU" sz="2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979712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</a:t>
            </a:r>
            <a:endParaRPr lang="ru-RU" sz="2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475656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2987824" y="2708920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Ц</a:t>
            </a:r>
            <a:endParaRPr lang="ru-RU" sz="24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979712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</a:t>
            </a:r>
            <a:endParaRPr lang="ru-RU" sz="24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2483768" y="1700808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</a:t>
            </a:r>
            <a:endParaRPr lang="ru-RU" sz="24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1979712" y="321297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</a:t>
            </a:r>
            <a:endParaRPr lang="ru-RU" sz="24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987824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Я</a:t>
            </a:r>
            <a:endParaRPr lang="ru-RU" sz="2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1475656" y="3212976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Е</a:t>
            </a:r>
            <a:endParaRPr lang="ru-RU" sz="24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1475656" y="2204864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</a:t>
            </a:r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1547664" y="692696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1</a:t>
            </a:r>
            <a:endParaRPr lang="ru-RU" sz="2400" b="1" i="1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1403648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2411760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2627784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76" name="Багетная рамка 75"/>
          <p:cNvSpPr/>
          <p:nvPr/>
        </p:nvSpPr>
        <p:spPr>
          <a:xfrm>
            <a:off x="5148064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78" name="Багетная рамка 77"/>
          <p:cNvSpPr/>
          <p:nvPr/>
        </p:nvSpPr>
        <p:spPr>
          <a:xfrm>
            <a:off x="565212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79" name="Багетная рамка 78"/>
          <p:cNvSpPr/>
          <p:nvPr/>
        </p:nvSpPr>
        <p:spPr>
          <a:xfrm>
            <a:off x="3635896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98" name="Багетная рамка 97"/>
          <p:cNvSpPr/>
          <p:nvPr/>
        </p:nvSpPr>
        <p:spPr>
          <a:xfrm>
            <a:off x="32352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99" name="Багетная рамка 98"/>
          <p:cNvSpPr/>
          <p:nvPr/>
        </p:nvSpPr>
        <p:spPr>
          <a:xfrm>
            <a:off x="82758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101" name="Багетная рамка 100"/>
          <p:cNvSpPr/>
          <p:nvPr/>
        </p:nvSpPr>
        <p:spPr>
          <a:xfrm>
            <a:off x="1835696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102" name="Багетная рамка 101"/>
          <p:cNvSpPr/>
          <p:nvPr/>
        </p:nvSpPr>
        <p:spPr>
          <a:xfrm>
            <a:off x="2339752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103" name="Багетная рамка 102"/>
          <p:cNvSpPr/>
          <p:nvPr/>
        </p:nvSpPr>
        <p:spPr>
          <a:xfrm>
            <a:off x="284380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104" name="Багетная рамка 103"/>
          <p:cNvSpPr/>
          <p:nvPr/>
        </p:nvSpPr>
        <p:spPr>
          <a:xfrm>
            <a:off x="334786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105" name="Багетная рамка 104"/>
          <p:cNvSpPr/>
          <p:nvPr/>
        </p:nvSpPr>
        <p:spPr>
          <a:xfrm>
            <a:off x="3851920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107" name="Багетная рамка 106"/>
          <p:cNvSpPr/>
          <p:nvPr/>
        </p:nvSpPr>
        <p:spPr>
          <a:xfrm>
            <a:off x="4860032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108" name="Багетная рамка 107"/>
          <p:cNvSpPr/>
          <p:nvPr/>
        </p:nvSpPr>
        <p:spPr>
          <a:xfrm>
            <a:off x="5364088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Ю</a:t>
            </a:r>
            <a:endParaRPr lang="ru-RU" dirty="0"/>
          </a:p>
        </p:txBody>
      </p:sp>
      <p:sp>
        <p:nvSpPr>
          <p:cNvPr id="111" name="Багетная рамка 110"/>
          <p:cNvSpPr/>
          <p:nvPr/>
        </p:nvSpPr>
        <p:spPr>
          <a:xfrm>
            <a:off x="4139952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3923928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Ё</a:t>
            </a:r>
            <a:endParaRPr lang="ru-RU" dirty="0"/>
          </a:p>
        </p:txBody>
      </p:sp>
      <p:sp>
        <p:nvSpPr>
          <p:cNvPr id="75" name="Багетная рамка 74"/>
          <p:cNvSpPr/>
          <p:nvPr/>
        </p:nvSpPr>
        <p:spPr>
          <a:xfrm>
            <a:off x="3419872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80" name="Багетная рамка 79"/>
          <p:cNvSpPr/>
          <p:nvPr/>
        </p:nvSpPr>
        <p:spPr>
          <a:xfrm>
            <a:off x="2915816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82" name="Багетная рамка 81"/>
          <p:cNvSpPr/>
          <p:nvPr/>
        </p:nvSpPr>
        <p:spPr>
          <a:xfrm>
            <a:off x="2123728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84" name="Багетная рамка 83"/>
          <p:cNvSpPr/>
          <p:nvPr/>
        </p:nvSpPr>
        <p:spPr>
          <a:xfrm>
            <a:off x="4355976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85" name="TextBox 84"/>
          <p:cNvSpPr txBox="1"/>
          <p:nvPr/>
        </p:nvSpPr>
        <p:spPr>
          <a:xfrm>
            <a:off x="2051720" y="1196752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2</a:t>
            </a:r>
            <a:endParaRPr lang="ru-RU" sz="2400" b="1" i="1" dirty="0"/>
          </a:p>
        </p:txBody>
      </p:sp>
      <p:sp>
        <p:nvSpPr>
          <p:cNvPr id="64" name="Багетная рамка 63"/>
          <p:cNvSpPr/>
          <p:nvPr/>
        </p:nvSpPr>
        <p:spPr>
          <a:xfrm>
            <a:off x="5436096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4644008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123728" y="188640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3</a:t>
            </a:r>
            <a:endParaRPr lang="ru-RU" sz="2400" b="1" i="1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1907704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86" name="Багетная рамка 85"/>
          <p:cNvSpPr/>
          <p:nvPr/>
        </p:nvSpPr>
        <p:spPr>
          <a:xfrm>
            <a:off x="313184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87" name="Багетная рамка 86"/>
          <p:cNvSpPr/>
          <p:nvPr/>
        </p:nvSpPr>
        <p:spPr>
          <a:xfrm>
            <a:off x="1619672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88" name="Багетная рамка 87"/>
          <p:cNvSpPr/>
          <p:nvPr/>
        </p:nvSpPr>
        <p:spPr>
          <a:xfrm>
            <a:off x="1115616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89" name="Багетная рамка 88"/>
          <p:cNvSpPr/>
          <p:nvPr/>
        </p:nvSpPr>
        <p:spPr>
          <a:xfrm>
            <a:off x="611560" y="5589240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90" name="Багетная рамка 89"/>
          <p:cNvSpPr/>
          <p:nvPr/>
        </p:nvSpPr>
        <p:spPr>
          <a:xfrm>
            <a:off x="4427984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2987824" y="1196752"/>
            <a:ext cx="504056" cy="504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</a:t>
            </a:r>
            <a:endParaRPr lang="ru-RU" sz="2400" dirty="0"/>
          </a:p>
        </p:txBody>
      </p:sp>
      <p:pic>
        <p:nvPicPr>
          <p:cNvPr id="61" name="Picture 10" descr="http://img1.liveinternet.ru/images/attach/c/0/51/900/51900563_Belka_04.jpg"/>
          <p:cNvPicPr>
            <a:picLocks noChangeAspect="1" noChangeArrowheads="1"/>
          </p:cNvPicPr>
          <p:nvPr/>
        </p:nvPicPr>
        <p:blipFill>
          <a:blip r:embed="rId2" cstate="print"/>
          <a:srcRect l="-615" t="-1068" r="13346" b="16445"/>
          <a:stretch>
            <a:fillRect/>
          </a:stretch>
        </p:blipFill>
        <p:spPr bwMode="auto">
          <a:xfrm>
            <a:off x="4572000" y="836712"/>
            <a:ext cx="3992306" cy="2800778"/>
          </a:xfrm>
          <a:prstGeom prst="rect">
            <a:avLst/>
          </a:prstGeom>
          <a:noFill/>
          <a:ln w="57150">
            <a:solidFill>
              <a:srgbClr val="7030A0"/>
            </a:solidFill>
            <a:prstDash val="sysDot"/>
          </a:ln>
        </p:spPr>
      </p:pic>
      <p:sp>
        <p:nvSpPr>
          <p:cNvPr id="68" name="Багетная рамка 67"/>
          <p:cNvSpPr/>
          <p:nvPr/>
        </p:nvSpPr>
        <p:spPr>
          <a:xfrm>
            <a:off x="899592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5868144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1331640" y="6093296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73" name="Багетная рамка 72"/>
          <p:cNvSpPr/>
          <p:nvPr/>
        </p:nvSpPr>
        <p:spPr>
          <a:xfrm>
            <a:off x="4932040" y="5085184"/>
            <a:ext cx="504056" cy="466352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74" name="Управляющая кнопка: в конец 73">
            <a:hlinkClick r:id="" action="ppaction://hlinkshowjump?jump=endshow" highlightClick="1"/>
          </p:cNvPr>
          <p:cNvSpPr/>
          <p:nvPr/>
        </p:nvSpPr>
        <p:spPr>
          <a:xfrm>
            <a:off x="8028384" y="6021288"/>
            <a:ext cx="754384" cy="637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TextBox 61"/>
          <p:cNvSpPr txBox="1"/>
          <p:nvPr/>
        </p:nvSpPr>
        <p:spPr>
          <a:xfrm>
            <a:off x="3059832" y="620688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4</a:t>
            </a:r>
            <a:endParaRPr lang="ru-RU" sz="2400" b="1" i="1" dirty="0"/>
          </a:p>
        </p:txBody>
      </p:sp>
      <p:sp>
        <p:nvSpPr>
          <p:cNvPr id="67" name="TextBox 66"/>
          <p:cNvSpPr txBox="1"/>
          <p:nvPr/>
        </p:nvSpPr>
        <p:spPr>
          <a:xfrm>
            <a:off x="611560" y="1700808"/>
            <a:ext cx="30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5</a:t>
            </a:r>
            <a:endParaRPr lang="ru-RU" sz="2400" b="1" i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60" grpId="0" animBg="1"/>
      <p:bldP spid="63" grpId="0" animBg="1"/>
      <p:bldP spid="76" grpId="0" animBg="1"/>
      <p:bldP spid="78" grpId="0" animBg="1"/>
      <p:bldP spid="79" grpId="0" animBg="1"/>
      <p:bldP spid="98" grpId="0" animBg="1"/>
      <p:bldP spid="99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7" grpId="0" animBg="1"/>
      <p:bldP spid="108" grpId="0" animBg="1"/>
      <p:bldP spid="111" grpId="0" animBg="1"/>
      <p:bldP spid="66" grpId="0" animBg="1"/>
      <p:bldP spid="80" grpId="0" animBg="1"/>
      <p:bldP spid="82" grpId="0" animBg="1"/>
      <p:bldP spid="84" grpId="0" animBg="1"/>
      <p:bldP spid="64" grpId="0" animBg="1"/>
      <p:bldP spid="65" grpId="0" animBg="1"/>
      <p:bldP spid="72" grpId="0" animBg="1"/>
      <p:bldP spid="86" grpId="0" animBg="1"/>
      <p:bldP spid="89" grpId="0" animBg="1"/>
      <p:bldP spid="90" grpId="0" animBg="1"/>
      <p:bldP spid="70" grpId="0" animBg="1"/>
      <p:bldP spid="71" grpId="0" animBg="1"/>
      <p:bldP spid="7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8100392" y="5805264"/>
            <a:ext cx="682376" cy="7543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9512" y="880933"/>
            <a:ext cx="828092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http://img1.liveinternet.ru/images/attach/c/0/51/900/51900563_Belka_04.jpg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глаза белки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http://i1.2photo.ru/a/9/290638.jpg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глаза медведя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http://im1-tub-ru.yandex.net/i?id=93dc36d04956c16f0f395a4dadba2e03-11-144&amp;n=21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глаза зайца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http://im2-tub-ru.yandex.net/i?id=9cdb99ec7b28f8fcf286f290e65381c1-92-144&amp;n=21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глаза волка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http://im2-tub-ru.yandex.net/i?id=b4d65bfcde682b83f395bc9b8d53ddd4-94-144&amp;n=21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глаза лисы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http://im3-tub-ru.yandex.net/i?id=f676de155fae4231b2450177756ad500-63-144&amp;n=21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глаза хамелеона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http://im1-tub-ru.yandex.net/i?id=515b6f67eb540e1dc162b15923d06db9-81-144&amp;n=21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глаза крокодила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32656"/>
            <a:ext cx="5711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7030A0"/>
                </a:solidFill>
              </a:rPr>
              <a:t>Ссылки на Интернет - источники 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3185</TotalTime>
  <Words>324</Words>
  <Application>Microsoft Office PowerPoint</Application>
  <PresentationFormat>Экран (4:3)</PresentationFormat>
  <Paragraphs>272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Таня</cp:lastModifiedBy>
  <cp:revision>85</cp:revision>
  <dcterms:created xsi:type="dcterms:W3CDTF">2015-01-22T16:41:06Z</dcterms:created>
  <dcterms:modified xsi:type="dcterms:W3CDTF">2015-01-26T18:01:51Z</dcterms:modified>
</cp:coreProperties>
</file>