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1" r:id="rId5"/>
    <p:sldId id="258" r:id="rId6"/>
    <p:sldId id="260" r:id="rId7"/>
    <p:sldId id="263" r:id="rId8"/>
    <p:sldId id="268" r:id="rId9"/>
    <p:sldId id="264" r:id="rId10"/>
    <p:sldId id="265" r:id="rId11"/>
    <p:sldId id="266" r:id="rId12"/>
    <p:sldId id="267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1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C19F4-766F-4596-9F24-CCCFBDE30109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A1BD6-F9C3-4926-BCC1-B4218ECF8C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C19F4-766F-4596-9F24-CCCFBDE30109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A1BD6-F9C3-4926-BCC1-B4218ECF8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C19F4-766F-4596-9F24-CCCFBDE30109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A1BD6-F9C3-4926-BCC1-B4218ECF8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C19F4-766F-4596-9F24-CCCFBDE30109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A1BD6-F9C3-4926-BCC1-B4218ECF8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C19F4-766F-4596-9F24-CCCFBDE30109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1DA1BD6-F9C3-4926-BCC1-B4218ECF8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C19F4-766F-4596-9F24-CCCFBDE30109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A1BD6-F9C3-4926-BCC1-B4218ECF8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C19F4-766F-4596-9F24-CCCFBDE30109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A1BD6-F9C3-4926-BCC1-B4218ECF8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C19F4-766F-4596-9F24-CCCFBDE30109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A1BD6-F9C3-4926-BCC1-B4218ECF8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C19F4-766F-4596-9F24-CCCFBDE30109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A1BD6-F9C3-4926-BCC1-B4218ECF8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C19F4-766F-4596-9F24-CCCFBDE30109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A1BD6-F9C3-4926-BCC1-B4218ECF8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C19F4-766F-4596-9F24-CCCFBDE30109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A1BD6-F9C3-4926-BCC1-B4218ECF8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4FC19F4-766F-4596-9F24-CCCFBDE30109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1DA1BD6-F9C3-4926-BCC1-B4218ECF8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static.newsland.com/news_images/498/big_498679.jpg" TargetMode="External"/><Relationship Id="rId13" Type="http://schemas.openxmlformats.org/officeDocument/2006/relationships/hyperlink" Target="http://cdn1.img22.ria.ru/images/99152/60/991526087.jpg" TargetMode="External"/><Relationship Id="rId18" Type="http://schemas.openxmlformats.org/officeDocument/2006/relationships/hyperlink" Target="http://www.togdazine.ru/wp-content/uploads/2012/05/salut2.jpg" TargetMode="External"/><Relationship Id="rId3" Type="http://schemas.openxmlformats.org/officeDocument/2006/relationships/hyperlink" Target="http://a-/" TargetMode="External"/><Relationship Id="rId7" Type="http://schemas.openxmlformats.org/officeDocument/2006/relationships/hyperlink" Target="http://www.savok.org/uploads/posts/2009-11/1258644024_gast2.jpg" TargetMode="External"/><Relationship Id="rId12" Type="http://schemas.openxmlformats.org/officeDocument/2006/relationships/hyperlink" Target="http://foto.rg.ru/photos/a298f788/6.html" TargetMode="External"/><Relationship Id="rId17" Type="http://schemas.openxmlformats.org/officeDocument/2006/relationships/hyperlink" Target="http://brutalengineer.ru/wp-content/uploads/2013/05/298339_html_723ed599.jpg" TargetMode="External"/><Relationship Id="rId2" Type="http://schemas.openxmlformats.org/officeDocument/2006/relationships/image" Target="../media/image19.jpeg"/><Relationship Id="rId16" Type="http://schemas.openxmlformats.org/officeDocument/2006/relationships/hyperlink" Target="http://inosmi.ru/images/21027/19/21027191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rt-blog.uz/wp-content/uploads/2013/07/2-%D0%A7.%D0%90%D0%B9%D1%82%D0%BC%D0%B0%D1%82%D0%BE%D0%B2-%D0%91%D1%83%D1%80%D0%B0%D0%BD%D0%BD%D1%8B%D0%B9-%D0%BF%D0%BE%D0%BB%D1%83%D1%81%D1%82%D0%B0%D0%BD%D0%BE%D0%BA.jpg" TargetMode="External"/><Relationship Id="rId11" Type="http://schemas.openxmlformats.org/officeDocument/2006/relationships/hyperlink" Target="http://upload.wikimedia.org/wikipedia/commons/d/de/%D0%9C%D0%BE%D0%B3%D0%B8%D0%BB%D0%B0_%D0%9D%D0%B5%D0%B8%D0%B7%D0%B2%D0%B5%D1%81%D1%82%D0%BD%D0%BE%D0%B3%D0%BE_%D1%81%D0%BE%D0%BB%D0%B4%D0%B0%D1%82%D0%B0_%D0%92%D0%BE%D1%80%D0%BE%D0%BD%D0%B5%D0%B6.JPG" TargetMode="External"/><Relationship Id="rId5" Type="http://schemas.openxmlformats.org/officeDocument/2006/relationships/hyperlink" Target="http://www.childrenpedia.org/11/11.files/image062.jpg" TargetMode="External"/><Relationship Id="rId15" Type="http://schemas.openxmlformats.org/officeDocument/2006/relationships/hyperlink" Target="http://www.listoknd.narod.ru/r/mankurt.jpg" TargetMode="External"/><Relationship Id="rId10" Type="http://schemas.openxmlformats.org/officeDocument/2006/relationships/hyperlink" Target="http://www.socobraz.ru/images/thumb/7/71/%D0%93%D0%B0%D1%84%D0%B8%D0%B0%D1%82%D1%83%D0%BB%D0%BB%D0%B8%D0%BD_102.jpg/180px-%D0%93%D0%B0%D1%84%D0%B8%D0%B0%D1%82%D1%83%D0%BB%D0%BB%D0%B8%D0%BD_102.jpg" TargetMode="External"/><Relationship Id="rId19" Type="http://schemas.openxmlformats.org/officeDocument/2006/relationships/hyperlink" Target="http://www.stihi.ru/pics/2013/05/07/3135.jpg" TargetMode="External"/><Relationship Id="rId4" Type="http://schemas.openxmlformats.org/officeDocument/2006/relationships/hyperlink" Target="http://art-blog.uz/wp-content/uploads/2013/07/2A.%D0%A7.%D0%90%D0%B9%D1%82%D0%BC%D0%B0%D1%82%D0%BE%D0%B2-%D0%91%D1%83%D1%80%D0%B0%D0%BD%D0%BD%D1%8B%D0%B9-%D0%BF%D0%BE%D0%BB%D1%83%D1%81%D1%82%D0%B0%D0%BD%D0%BE%D0%BA..jpg" TargetMode="External"/><Relationship Id="rId9" Type="http://schemas.openxmlformats.org/officeDocument/2006/relationships/hyperlink" Target="http://files.vm.ru/photo/vecherka/2013/02/doc68zs0h2zuhf1tc44bjo_800_480.jpg" TargetMode="External"/><Relationship Id="rId14" Type="http://schemas.openxmlformats.org/officeDocument/2006/relationships/hyperlink" Target="http://art-blog.uz/wp-content/uploads/2013/07/2C.%D0%A7.%D0%90%D0%B9%D1%82%D0%BC%D0%B0%D1%82%D0%BE%D0%B2-%D0%91%D1%83%D1%80%D0%B0%D0%BD%D0%BD%D1%8B%D0%B9-%D0%BF%D0%BE%D0%BB%D1%83%D1%81%D1%82%D0%B0%D0%BD%D0%BE%D0%BA.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484784"/>
            <a:ext cx="7772400" cy="1872208"/>
          </a:xfrm>
        </p:spPr>
        <p:txBody>
          <a:bodyPr>
            <a:norm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Классный час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«Мы помним»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70-летию Победы в Великой Отечественной войне посвящается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941168"/>
            <a:ext cx="3952528" cy="1320552"/>
          </a:xfrm>
        </p:spPr>
        <p:txBody>
          <a:bodyPr>
            <a:normAutofit/>
          </a:bodyPr>
          <a:lstStyle/>
          <a:p>
            <a:r>
              <a:rPr lang="ru-RU" sz="2000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Ахсанова</a:t>
            </a:r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С.К. воспитатель ГПД НОУ № 23 «Менеджер»</a:t>
            </a:r>
            <a:b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г. Альметьевск РТ</a:t>
            </a:r>
            <a:endParaRPr lang="ru-RU" sz="2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static.newsland.com/news_images/498/big_4986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4664"/>
            <a:ext cx="6825436" cy="5132731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27584" y="5661248"/>
            <a:ext cx="7787208" cy="64807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Зоя Космодемьянская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6137920"/>
            <a:ext cx="8229600" cy="72008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>
                    <a:lumMod val="95000"/>
                  </a:schemeClr>
                </a:solidFill>
              </a:rPr>
              <a:t>Александр Матросов</a:t>
            </a:r>
            <a:endParaRPr lang="ru-RU" sz="1800" dirty="0"/>
          </a:p>
        </p:txBody>
      </p:sp>
      <p:pic>
        <p:nvPicPr>
          <p:cNvPr id="23554" name="Picture 2" descr="http://files.vm.ru/photo/vecherka/2013/02/doc68zs0h2zuhf1tc44bjo_800_480.jpg"/>
          <p:cNvPicPr>
            <a:picLocks noChangeAspect="1" noChangeArrowheads="1"/>
          </p:cNvPicPr>
          <p:nvPr/>
        </p:nvPicPr>
        <p:blipFill>
          <a:blip r:embed="rId2" cstate="print"/>
          <a:srcRect l="7792" t="5484"/>
          <a:stretch>
            <a:fillRect/>
          </a:stretch>
        </p:blipFill>
        <p:spPr bwMode="auto">
          <a:xfrm>
            <a:off x="2123728" y="188640"/>
            <a:ext cx="5112568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ages.myshared.ru/321164/slide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7331968" cy="5498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949280"/>
            <a:ext cx="8229600" cy="72008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Могила Неизвестного солдата</a:t>
            </a: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6626" name="Picture 2" descr="https://encrypted-tbn1.gstatic.com/images?q=tbn:ANd9GcSRnCiNFlb-L_Ad_S4oomnmf0Zr1b89iMeOFumFJPOzxbZjL_I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8245899" cy="5487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rg.ru/i/gallery/a298f788/c4dfabf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13" y="548680"/>
            <a:ext cx="8320183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cdn1.img22.ria.ru/images/99152/60/991526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927" y="476672"/>
            <a:ext cx="8764750" cy="4966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nosmi.ru/images/21027/19/2102719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8644014" cy="4890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brutalengineer.ru/wp-content/uploads/2013/05/298339_html_723ed5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8611966" cy="52730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togdazine.ru/wp-content/uploads/2012/05/salu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366" y="476672"/>
            <a:ext cx="8452647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stihi.ru/pics/2013/05/07/3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1272"/>
            <a:ext cx="7920880" cy="6360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549275"/>
            <a:ext cx="8229600" cy="5759450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Цель:</a:t>
            </a: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r>
              <a:rPr lang="ru-RU" sz="1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Формирование собственной гражданско-патриотической позиции.</a:t>
            </a:r>
            <a:br>
              <a:rPr lang="ru-RU" sz="1800" dirty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1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Задачи:</a:t>
            </a:r>
            <a:r>
              <a:rPr lang="ru-RU" sz="1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/>
            </a:r>
            <a:br>
              <a:rPr lang="ru-RU" sz="1800" dirty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1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- Расширить </a:t>
            </a:r>
            <a:r>
              <a:rPr lang="ru-RU" sz="1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представления </a:t>
            </a:r>
            <a:r>
              <a:rPr lang="ru-RU" sz="1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детей о Великой Отечественной войне;</a:t>
            </a:r>
          </a:p>
          <a:p>
            <a:r>
              <a:rPr lang="ru-RU" sz="1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- Воспитывать уважение к героическому прошлому </a:t>
            </a:r>
            <a:r>
              <a:rPr lang="ru-RU" sz="1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страны;</a:t>
            </a:r>
            <a:r>
              <a:rPr lang="ru-RU" sz="1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/>
            </a:r>
            <a:br>
              <a:rPr lang="ru-RU" sz="1800" dirty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1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- Формировать положительную оценку таких нравственных качеств, как самопожертвование, героизм, патриотизм;</a:t>
            </a:r>
          </a:p>
          <a:p>
            <a:r>
              <a:rPr lang="ru-RU" sz="1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- Обогащать </a:t>
            </a:r>
            <a:r>
              <a:rPr lang="ru-RU" sz="1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опыт исследовательской работы</a:t>
            </a:r>
            <a:r>
              <a:rPr lang="ru-RU" sz="1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.  </a:t>
            </a:r>
            <a:r>
              <a:rPr lang="ru-RU" sz="1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-72745"/>
            <a:ext cx="9144000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300" b="1" dirty="0" err="1" smtClean="0">
                <a:solidFill>
                  <a:schemeClr val="bg1"/>
                </a:solidFill>
              </a:rPr>
              <a:t>Интернетресурсы</a:t>
            </a:r>
            <a:r>
              <a:rPr lang="ru-RU" sz="1300" b="1" dirty="0" smtClean="0">
                <a:solidFill>
                  <a:schemeClr val="bg1"/>
                </a:solidFill>
              </a:rPr>
              <a:t>:</a:t>
            </a:r>
          </a:p>
          <a:p>
            <a:r>
              <a:rPr lang="ru-RU" sz="1300" u="sng" dirty="0" smtClean="0">
                <a:hlinkClick r:id="rId3"/>
              </a:rPr>
              <a:t>http://a-</a:t>
            </a:r>
            <a:r>
              <a:rPr lang="ru-RU" sz="1300" u="sng" dirty="0" smtClean="0">
                <a:hlinkClick r:id="rId4"/>
              </a:rPr>
              <a:t>rt-blog.uz/wpcontent/uploads/2013/07/2A.%D0%A7.%D0%90%D0%B9%D1%82%D0%BC%D0%B0%D1%82%D0%BE%D0%B2-%D0%91%D1%83%D1%80%D0%B0%D0%BD%D0%BD%D1%8B%D0%B9-%D0%BF%D0%BE%D0%BB%D1%83%D1%81%D1%82%D0%B0%D0%BD%D0%BE%D0%BA..jpg</a:t>
            </a:r>
            <a:endParaRPr lang="ru-RU" sz="1300" dirty="0" smtClean="0"/>
          </a:p>
          <a:p>
            <a:r>
              <a:rPr lang="ru-RU" sz="1300" u="sng" dirty="0" smtClean="0">
                <a:hlinkClick r:id="rId5"/>
              </a:rPr>
              <a:t>http://www.childrenpedia.org/11/11.files/image062.jpg</a:t>
            </a:r>
            <a:r>
              <a:rPr lang="ru-RU" sz="1300" u="sng" dirty="0" smtClean="0"/>
              <a:t> (</a:t>
            </a:r>
            <a:r>
              <a:rPr lang="ru-RU" sz="1300" u="sng" dirty="0" smtClean="0">
                <a:solidFill>
                  <a:schemeClr val="bg1"/>
                </a:solidFill>
              </a:rPr>
              <a:t>Иллюстрация к роману </a:t>
            </a:r>
            <a:r>
              <a:rPr lang="ru-RU" sz="1300" u="sng" dirty="0" err="1" smtClean="0">
                <a:solidFill>
                  <a:schemeClr val="bg1"/>
                </a:solidFill>
              </a:rPr>
              <a:t>Чингиза</a:t>
            </a:r>
            <a:r>
              <a:rPr lang="ru-RU" sz="1300" u="sng" dirty="0" smtClean="0">
                <a:solidFill>
                  <a:schemeClr val="bg1"/>
                </a:solidFill>
              </a:rPr>
              <a:t> Айтматова </a:t>
            </a:r>
            <a:r>
              <a:rPr lang="ru-RU" sz="1300" u="sng" dirty="0" smtClean="0">
                <a:solidFill>
                  <a:schemeClr val="bg1"/>
                </a:solidFill>
              </a:rPr>
              <a:t>«</a:t>
            </a:r>
            <a:r>
              <a:rPr lang="ru-RU" sz="1300" u="sng" dirty="0" smtClean="0">
                <a:solidFill>
                  <a:schemeClr val="bg1"/>
                </a:solidFill>
              </a:rPr>
              <a:t>Буранный полустанок</a:t>
            </a:r>
            <a:r>
              <a:rPr lang="ru-RU" sz="1300" u="sng" dirty="0" smtClean="0">
                <a:solidFill>
                  <a:schemeClr val="bg1"/>
                </a:solidFill>
              </a:rPr>
              <a:t>»</a:t>
            </a:r>
            <a:endParaRPr lang="ru-RU" sz="1300" dirty="0" smtClean="0"/>
          </a:p>
          <a:p>
            <a:r>
              <a:rPr lang="ru-RU" sz="1300" u="sng" dirty="0" smtClean="0">
                <a:hlinkClick r:id="rId6"/>
              </a:rPr>
              <a:t>http://art-blog.uz/wp-content/uploads/2013/07/2-%D0%A7.%D0%90%D0%B9%D1%82%D0%BC%D0%B0%D1%82%D0%BE%D0%B2-%D0%91%D1%83%D1%80%D0%B0%D0%BD%D0%BD%D1%8B%D0%B9-%D0%BF%D0%BE%D0%BB%D1%83%D1%81%D1%82%D0%B0%D0%BD%D0%BE%D0%BA.jpg</a:t>
            </a:r>
            <a:r>
              <a:rPr lang="ru-RU" sz="1300" u="sng" dirty="0" smtClean="0"/>
              <a:t> </a:t>
            </a:r>
            <a:r>
              <a:rPr lang="ru-RU" sz="1300" u="sng" dirty="0" smtClean="0">
                <a:solidFill>
                  <a:schemeClr val="bg1"/>
                </a:solidFill>
              </a:rPr>
              <a:t> Иллюстрация к роману </a:t>
            </a:r>
            <a:r>
              <a:rPr lang="ru-RU" sz="1300" u="sng" dirty="0" err="1" smtClean="0">
                <a:solidFill>
                  <a:schemeClr val="bg1"/>
                </a:solidFill>
              </a:rPr>
              <a:t>Чингиза</a:t>
            </a:r>
            <a:r>
              <a:rPr lang="ru-RU" sz="1300" u="sng" dirty="0" smtClean="0">
                <a:solidFill>
                  <a:schemeClr val="bg1"/>
                </a:solidFill>
              </a:rPr>
              <a:t> Айтматова  Буранный </a:t>
            </a:r>
            <a:r>
              <a:rPr lang="ru-RU" sz="1300" u="sng" dirty="0" smtClean="0">
                <a:solidFill>
                  <a:schemeClr val="bg1"/>
                </a:solidFill>
              </a:rPr>
              <a:t>полустанок</a:t>
            </a:r>
            <a:br>
              <a:rPr lang="ru-RU" sz="1300" u="sng" dirty="0" smtClean="0">
                <a:solidFill>
                  <a:schemeClr val="bg1"/>
                </a:solidFill>
              </a:rPr>
            </a:br>
            <a:r>
              <a:rPr lang="ru-RU" sz="1300" u="sng" dirty="0" smtClean="0">
                <a:hlinkClick r:id="rId7"/>
              </a:rPr>
              <a:t>http</a:t>
            </a:r>
            <a:r>
              <a:rPr lang="ru-RU" sz="1300" u="sng" dirty="0" smtClean="0">
                <a:hlinkClick r:id="rId7"/>
              </a:rPr>
              <a:t>://</a:t>
            </a:r>
            <a:r>
              <a:rPr lang="ru-RU" sz="1300" u="sng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7"/>
              </a:rPr>
              <a:t>www.savok.org/uploads/posts/2009-11/1258644024_gast2.jpg</a:t>
            </a:r>
            <a:r>
              <a:rPr lang="ru-RU" sz="1300" u="sng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Николай Гастелло фото</a:t>
            </a:r>
            <a:endParaRPr lang="ru-RU" sz="13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1300" u="sng" dirty="0" smtClean="0">
                <a:hlinkClick r:id="rId8"/>
              </a:rPr>
              <a:t>http://static.newsland.com/news_images/498/big_498679.jpg</a:t>
            </a:r>
            <a:r>
              <a:rPr lang="ru-RU" sz="1300" u="sng" dirty="0" smtClean="0"/>
              <a:t> </a:t>
            </a:r>
            <a:r>
              <a:rPr lang="ru-RU" sz="1300" u="sng" dirty="0" smtClean="0">
                <a:solidFill>
                  <a:schemeClr val="bg1"/>
                </a:solidFill>
              </a:rPr>
              <a:t> Зоя Космодемьянская фото</a:t>
            </a:r>
            <a:endParaRPr lang="ru-RU" sz="1300" dirty="0" smtClean="0"/>
          </a:p>
          <a:p>
            <a:r>
              <a:rPr lang="ru-RU" sz="1300" u="sng" dirty="0" smtClean="0">
                <a:hlinkClick r:id="rId9"/>
              </a:rPr>
              <a:t>http://files.vm.ru/photo/vecherka/2013/02/doc68zs0h2zuhf1tc44bjo_800_480.jpg</a:t>
            </a:r>
            <a:r>
              <a:rPr lang="ru-RU" sz="1300" u="sng" dirty="0" smtClean="0"/>
              <a:t> </a:t>
            </a:r>
            <a:r>
              <a:rPr lang="ru-RU" sz="1300" u="sng" dirty="0" smtClean="0">
                <a:solidFill>
                  <a:schemeClr val="bg1"/>
                </a:solidFill>
              </a:rPr>
              <a:t> Александр Матросов фото</a:t>
            </a:r>
            <a:endParaRPr lang="ru-RU" sz="1300" dirty="0" smtClean="0"/>
          </a:p>
          <a:p>
            <a:r>
              <a:rPr lang="ru-RU" sz="1300" u="sng" dirty="0" smtClean="0">
                <a:hlinkClick r:id="rId10"/>
              </a:rPr>
              <a:t>http://www.socobraz.ru/images/thumb/7/71/%D0%93%D0%B0%D1%84%D0%B8%D0%B0%D1%82%D1%83%D0%BB%D0%BB%D0%B8%D0%BD_102.jpg/180px-%D0%93%D0%B0%D1%84%D0%B8%D0%B0%D1%82%D1%83%D0%BB%D0%BB%D0%B8%D0%BD_102.jpg</a:t>
            </a:r>
            <a:r>
              <a:rPr lang="ru-RU" sz="1300" u="sng" dirty="0" smtClean="0"/>
              <a:t> </a:t>
            </a:r>
            <a:r>
              <a:rPr lang="ru-RU" sz="1300" u="sng" dirty="0" smtClean="0">
                <a:solidFill>
                  <a:schemeClr val="bg1"/>
                </a:solidFill>
              </a:rPr>
              <a:t> </a:t>
            </a:r>
            <a:r>
              <a:rPr lang="ru-RU" sz="1300" u="sng" dirty="0" err="1" smtClean="0">
                <a:solidFill>
                  <a:schemeClr val="bg1"/>
                </a:solidFill>
              </a:rPr>
              <a:t>Газинур</a:t>
            </a:r>
            <a:r>
              <a:rPr lang="ru-RU" sz="1300" u="sng" dirty="0" smtClean="0">
                <a:solidFill>
                  <a:schemeClr val="bg1"/>
                </a:solidFill>
              </a:rPr>
              <a:t> </a:t>
            </a:r>
            <a:r>
              <a:rPr lang="ru-RU" sz="1300" u="sng" dirty="0" err="1" smtClean="0">
                <a:solidFill>
                  <a:schemeClr val="bg1"/>
                </a:solidFill>
              </a:rPr>
              <a:t>Гафиатуллин</a:t>
            </a:r>
            <a:r>
              <a:rPr lang="ru-RU" sz="1300" u="sng" dirty="0" smtClean="0">
                <a:solidFill>
                  <a:schemeClr val="bg1"/>
                </a:solidFill>
              </a:rPr>
              <a:t> фото</a:t>
            </a:r>
            <a:endParaRPr lang="ru-RU" sz="1300" dirty="0" smtClean="0"/>
          </a:p>
          <a:p>
            <a:r>
              <a:rPr lang="ru-RU" sz="1300" u="sng" dirty="0" smtClean="0">
                <a:hlinkClick r:id="rId11"/>
              </a:rPr>
              <a:t>http://upload.wikimedia.org/wikipedia/commons/d/de/%D0%9C%D0%BE%D0%B3%D0%B8%D0%BB%D0%B0_%D0%9D%D0%B5%D0%B8%D0%B7%D0%B2%D0%B5%D1%81%D1%82%D0%BD%D0%BE%D0%B3%D0%BE_%D1%81%D0%BE%D0%BB%D0%B4%D0%B0%D1%82%D0%B0_%D0%92%D0%BE%D1%80%D0%BE%D0%BD%D0%B5%D0%B6.JPG</a:t>
            </a:r>
            <a:r>
              <a:rPr lang="ru-RU" sz="1300" u="sng" dirty="0" smtClean="0"/>
              <a:t> </a:t>
            </a:r>
            <a:r>
              <a:rPr lang="ru-RU" sz="1300" u="sng" dirty="0" smtClean="0">
                <a:solidFill>
                  <a:schemeClr val="bg1"/>
                </a:solidFill>
              </a:rPr>
              <a:t> Могила Неизвестного Солдата </a:t>
            </a:r>
            <a:r>
              <a:rPr lang="ru-RU" sz="1300" u="sng" dirty="0" smtClean="0">
                <a:solidFill>
                  <a:schemeClr val="bg1"/>
                </a:solidFill>
              </a:rPr>
              <a:t>фото</a:t>
            </a:r>
            <a:endParaRPr lang="ru-RU" sz="1300" dirty="0" smtClean="0"/>
          </a:p>
          <a:p>
            <a:r>
              <a:rPr lang="ru-RU" sz="1300" u="sng" dirty="0" smtClean="0">
                <a:hlinkClick r:id="rId12"/>
              </a:rPr>
              <a:t>http://foto.rg.ru/photos/a298f788/6.html</a:t>
            </a:r>
            <a:endParaRPr lang="ru-RU" sz="1300" dirty="0" smtClean="0"/>
          </a:p>
          <a:p>
            <a:r>
              <a:rPr lang="ru-RU" sz="1300" u="sng" dirty="0" smtClean="0">
                <a:hlinkClick r:id="rId13"/>
              </a:rPr>
              <a:t>http://cdn1.img22.ria.ru/images/99152/60/991526087.jpg</a:t>
            </a:r>
            <a:r>
              <a:rPr lang="ru-RU" sz="1300" u="sng" dirty="0" smtClean="0"/>
              <a:t> </a:t>
            </a:r>
            <a:r>
              <a:rPr lang="ru-RU" sz="1300" u="sng" dirty="0" smtClean="0">
                <a:solidFill>
                  <a:schemeClr val="bg1"/>
                </a:solidFill>
              </a:rPr>
              <a:t>Блокада Ленинграда фото</a:t>
            </a:r>
            <a:endParaRPr lang="ru-RU" sz="1300" dirty="0" smtClean="0">
              <a:solidFill>
                <a:schemeClr val="bg1"/>
              </a:solidFill>
            </a:endParaRPr>
          </a:p>
          <a:p>
            <a:r>
              <a:rPr lang="ru-RU" sz="1300" u="sng" dirty="0" smtClean="0">
                <a:hlinkClick r:id="rId14"/>
              </a:rPr>
              <a:t>http://art-blog.uz/wp-content/uploads/2013/07/2C.%D0%A7.%D0%90%D0%B9%D1%82%D0%BC%D0%B0%D1%82%D0%BE%D0%B2-%D0%91%D1%83%D1%80%D0%B0%D0%BD%D0%BD%D1%8B%D0%B9-%D0%BF%D0%BE%D0%BB%D1%83%D1%81%D1%82%D0%B0%D0%BD%D0%BE%D0%BA..jpg</a:t>
            </a:r>
            <a:r>
              <a:rPr lang="ru-RU" sz="1300" u="sng" dirty="0" smtClean="0"/>
              <a:t> </a:t>
            </a:r>
            <a:r>
              <a:rPr lang="ru-RU" sz="1300" u="sng" dirty="0" smtClean="0">
                <a:solidFill>
                  <a:schemeClr val="bg1"/>
                </a:solidFill>
              </a:rPr>
              <a:t>Иллюстрация к роману </a:t>
            </a:r>
            <a:r>
              <a:rPr lang="ru-RU" sz="1300" u="sng" dirty="0" err="1" smtClean="0">
                <a:solidFill>
                  <a:schemeClr val="bg1"/>
                </a:solidFill>
              </a:rPr>
              <a:t>Чингиза</a:t>
            </a:r>
            <a:r>
              <a:rPr lang="ru-RU" sz="1300" u="sng" dirty="0" smtClean="0">
                <a:solidFill>
                  <a:schemeClr val="bg1"/>
                </a:solidFill>
              </a:rPr>
              <a:t> Айтматова Буранный полустанок</a:t>
            </a:r>
            <a:endParaRPr lang="ru-RU" sz="1300" dirty="0" smtClean="0">
              <a:solidFill>
                <a:schemeClr val="bg1"/>
              </a:solidFill>
            </a:endParaRPr>
          </a:p>
          <a:p>
            <a:r>
              <a:rPr lang="ru-RU" sz="1300" u="sng" dirty="0" smtClean="0">
                <a:hlinkClick r:id="rId15"/>
              </a:rPr>
              <a:t>http://www.listoknd.narod.ru/r/mankurt.jpg</a:t>
            </a:r>
            <a:r>
              <a:rPr lang="ru-RU" sz="1300" u="sng" dirty="0" smtClean="0"/>
              <a:t> </a:t>
            </a:r>
            <a:r>
              <a:rPr lang="ru-RU" sz="1300" u="sng" dirty="0" smtClean="0">
                <a:solidFill>
                  <a:schemeClr val="bg1"/>
                </a:solidFill>
              </a:rPr>
              <a:t> Иллюстрация к роману </a:t>
            </a:r>
            <a:r>
              <a:rPr lang="ru-RU" sz="1300" u="sng" dirty="0" err="1" smtClean="0">
                <a:solidFill>
                  <a:schemeClr val="bg1"/>
                </a:solidFill>
              </a:rPr>
              <a:t>Чингиза</a:t>
            </a:r>
            <a:r>
              <a:rPr lang="ru-RU" sz="1300" u="sng" dirty="0" smtClean="0">
                <a:solidFill>
                  <a:schemeClr val="bg1"/>
                </a:solidFill>
              </a:rPr>
              <a:t> Айтматова </a:t>
            </a:r>
            <a:r>
              <a:rPr lang="ru-RU" sz="1300" u="sng" dirty="0" smtClean="0">
                <a:solidFill>
                  <a:schemeClr val="bg1"/>
                </a:solidFill>
              </a:rPr>
              <a:t>«Буранный полустанок"</a:t>
            </a:r>
            <a:endParaRPr lang="ru-RU" sz="1300" dirty="0" smtClean="0"/>
          </a:p>
          <a:p>
            <a:r>
              <a:rPr lang="ru-RU" sz="1300" u="sng" dirty="0" smtClean="0">
                <a:hlinkClick r:id="rId16"/>
              </a:rPr>
              <a:t>http://inosmi.ru/images/21027/19/210271912.jpg</a:t>
            </a:r>
            <a:r>
              <a:rPr lang="ru-RU" sz="1300" u="sng" dirty="0" smtClean="0"/>
              <a:t> </a:t>
            </a:r>
            <a:r>
              <a:rPr lang="ru-RU" sz="1300" u="sng" dirty="0" smtClean="0">
                <a:solidFill>
                  <a:schemeClr val="bg1"/>
                </a:solidFill>
              </a:rPr>
              <a:t>Дети Великой Отечественной войны фото</a:t>
            </a:r>
            <a:endParaRPr lang="ru-RU" sz="1300" dirty="0" smtClean="0"/>
          </a:p>
          <a:p>
            <a:r>
              <a:rPr lang="ru-RU" sz="1300" u="sng" dirty="0" smtClean="0">
                <a:hlinkClick r:id="rId17"/>
              </a:rPr>
              <a:t>http://brutalengineer.ru/wp-content/uploads/2013/05/298339_html_723ed599.jpg</a:t>
            </a:r>
            <a:r>
              <a:rPr lang="ru-RU" sz="1300" u="sng" dirty="0" smtClean="0"/>
              <a:t> </a:t>
            </a:r>
            <a:r>
              <a:rPr lang="ru-RU" sz="1300" u="sng" dirty="0" smtClean="0">
                <a:solidFill>
                  <a:schemeClr val="bg1"/>
                </a:solidFill>
              </a:rPr>
              <a:t>Дети Великой </a:t>
            </a:r>
            <a:r>
              <a:rPr lang="ru-RU" sz="1300" u="sng" dirty="0" err="1" smtClean="0">
                <a:solidFill>
                  <a:schemeClr val="bg1"/>
                </a:solidFill>
              </a:rPr>
              <a:t>Отечественнной</a:t>
            </a:r>
            <a:r>
              <a:rPr lang="ru-RU" sz="1300" u="sng" dirty="0" smtClean="0">
                <a:solidFill>
                  <a:schemeClr val="bg1"/>
                </a:solidFill>
              </a:rPr>
              <a:t> Войны фото</a:t>
            </a:r>
            <a:endParaRPr lang="ru-RU" sz="1300" dirty="0" smtClean="0">
              <a:solidFill>
                <a:schemeClr val="bg1"/>
              </a:solidFill>
            </a:endParaRPr>
          </a:p>
          <a:p>
            <a:r>
              <a:rPr lang="ru-RU" sz="1300" u="sng" dirty="0" smtClean="0">
                <a:hlinkClick r:id="rId18"/>
              </a:rPr>
              <a:t>http://www.togdazine.ru/wp-content/uploads/2012/05/salut2.jpg</a:t>
            </a:r>
            <a:r>
              <a:rPr lang="ru-RU" sz="1300" u="sng" dirty="0" smtClean="0"/>
              <a:t> </a:t>
            </a:r>
            <a:r>
              <a:rPr lang="ru-RU" sz="1300" u="sng" dirty="0" smtClean="0">
                <a:solidFill>
                  <a:schemeClr val="bg1"/>
                </a:solidFill>
              </a:rPr>
              <a:t>День</a:t>
            </a:r>
            <a:r>
              <a:rPr lang="ru-RU" sz="1300" u="sng" dirty="0" smtClean="0">
                <a:solidFill>
                  <a:schemeClr val="bg1"/>
                </a:solidFill>
              </a:rPr>
              <a:t> Победы фото</a:t>
            </a:r>
            <a:endParaRPr lang="ru-RU" sz="1300" dirty="0" smtClean="0">
              <a:solidFill>
                <a:schemeClr val="bg1"/>
              </a:solidFill>
            </a:endParaRPr>
          </a:p>
          <a:p>
            <a:r>
              <a:rPr lang="ru-RU" sz="1300" u="sng" dirty="0" smtClean="0">
                <a:hlinkClick r:id="rId19"/>
              </a:rPr>
              <a:t>http://www.stihi.ru/pics/2013/05/07/3135.jpg</a:t>
            </a:r>
            <a:r>
              <a:rPr lang="ru-RU" sz="1300" u="sng" dirty="0" smtClean="0"/>
              <a:t> </a:t>
            </a:r>
            <a:r>
              <a:rPr lang="ru-RU" sz="1300" u="sng" dirty="0" smtClean="0">
                <a:solidFill>
                  <a:schemeClr val="bg1"/>
                </a:solidFill>
              </a:rPr>
              <a:t>День </a:t>
            </a:r>
            <a:r>
              <a:rPr lang="ru-RU" sz="1300" u="sng" dirty="0" smtClean="0">
                <a:solidFill>
                  <a:schemeClr val="bg1"/>
                </a:solidFill>
              </a:rPr>
              <a:t>Победы </a:t>
            </a:r>
            <a:r>
              <a:rPr lang="ru-RU" sz="1300" u="sng" dirty="0" smtClean="0">
                <a:solidFill>
                  <a:schemeClr val="bg1"/>
                </a:solidFill>
              </a:rPr>
              <a:t>фото</a:t>
            </a:r>
            <a:endParaRPr lang="ru-RU" sz="1300" dirty="0" smtClean="0"/>
          </a:p>
          <a:p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1619672" y="5877272"/>
            <a:ext cx="5486400" cy="576262"/>
          </a:xfrm>
        </p:spPr>
        <p:txBody>
          <a:bodyPr>
            <a:normAutofit/>
          </a:bodyPr>
          <a:lstStyle/>
          <a:p>
            <a:r>
              <a:rPr lang="ru-RU" sz="18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Чингиз</a:t>
            </a:r>
            <a:r>
              <a:rPr lang="ru-RU" sz="1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Айтматов. Буранный полустанок.</a:t>
            </a: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482" name="Picture 2" descr="http://art-blog.uz/wp-content/uploads/2013/07/2C.%D0%A7.%D0%90%D0%B9%D1%82%D0%BC%D0%B0%D1%82%D0%BE%D0%B2-%D0%91%D1%83%D1%80%D0%B0%D0%BD%D0%BD%D1%8B%D0%B9-%D0%BF%D0%BE%D0%BB%D1%83%D1%81%D1%82%D0%B0%D0%BD%D0%BE%D0%BA..jpg"/>
          <p:cNvPicPr>
            <a:picLocks noChangeAspect="1" noChangeArrowheads="1"/>
          </p:cNvPicPr>
          <p:nvPr/>
        </p:nvPicPr>
        <p:blipFill>
          <a:blip r:embed="rId2" cstate="print"/>
          <a:srcRect l="14995" t="11000" r="15029" b="14448"/>
          <a:stretch>
            <a:fillRect/>
          </a:stretch>
        </p:blipFill>
        <p:spPr bwMode="auto">
          <a:xfrm>
            <a:off x="1835696" y="332656"/>
            <a:ext cx="5328592" cy="5478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01208"/>
            <a:ext cx="8229600" cy="1143000"/>
          </a:xfrm>
        </p:spPr>
        <p:txBody>
          <a:bodyPr>
            <a:normAutofit/>
          </a:bodyPr>
          <a:lstStyle/>
          <a:p>
            <a:r>
              <a:rPr lang="ru-RU" sz="1800" dirty="0" err="1" smtClean="0"/>
              <a:t>Чингиз</a:t>
            </a:r>
            <a:r>
              <a:rPr lang="ru-RU" sz="1800" dirty="0" smtClean="0"/>
              <a:t> Айтматов. Буранный полустанок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8640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://art-blog.uz/wp-content/uploads/2013/07/2-%D0%A7.%D0%90%D0%B9%D1%82%D0%BC%D0%B0%D1%82%D0%BE%D0%B2-%D0%91%D1%83%D1%80%D0%B0%D0%BD%D0%BD%D1%8B%D0%B9-%D0%BF%D0%BE%D0%BB%D1%83%D1%81%D1%82%D0%B0%D0%BD%D0%BE%D0%BA.jpg"/>
          <p:cNvPicPr>
            <a:picLocks noChangeAspect="1" noChangeArrowheads="1"/>
          </p:cNvPicPr>
          <p:nvPr/>
        </p:nvPicPr>
        <p:blipFill>
          <a:blip r:embed="rId2" cstate="print"/>
          <a:srcRect l="14706" t="11137" r="14706" b="14613"/>
          <a:stretch>
            <a:fillRect/>
          </a:stretch>
        </p:blipFill>
        <p:spPr bwMode="auto">
          <a:xfrm>
            <a:off x="2987824" y="692696"/>
            <a:ext cx="3816424" cy="4770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899592" y="5732463"/>
            <a:ext cx="6984776" cy="649287"/>
          </a:xfrm>
        </p:spPr>
        <p:txBody>
          <a:bodyPr>
            <a:normAutofit/>
          </a:bodyPr>
          <a:lstStyle/>
          <a:p>
            <a:r>
              <a:rPr lang="ru-RU" sz="18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Чингиз</a:t>
            </a:r>
            <a:r>
              <a:rPr lang="ru-RU" sz="1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Айтматов. Буранный полустанок.</a:t>
            </a: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074" name="Picture 2" descr="http://www.childrenpedia.org/11/11.files/image0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60647"/>
            <a:ext cx="6984776" cy="5448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1835696" y="5732463"/>
            <a:ext cx="6480720" cy="720725"/>
          </a:xfrm>
        </p:spPr>
        <p:txBody>
          <a:bodyPr>
            <a:normAutofit/>
          </a:bodyPr>
          <a:lstStyle/>
          <a:p>
            <a:r>
              <a:rPr lang="ru-RU" sz="18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Чингиз</a:t>
            </a:r>
            <a:r>
              <a:rPr lang="ru-RU" sz="1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Айтматов. Буранный полустанок</a:t>
            </a:r>
            <a:endParaRPr lang="ru-RU" sz="1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6" name="Picture 2" descr="http://www.listoknd.narod.ru/r/manku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60647"/>
            <a:ext cx="4536504" cy="5382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7" name="Picture 1" descr="C:\Users\HP\Desktop\мааааамааааа\учебные\стенгазета-проект\DSC04451.JPG"/>
          <p:cNvPicPr>
            <a:picLocks noChangeAspect="1" noChangeArrowheads="1"/>
          </p:cNvPicPr>
          <p:nvPr/>
        </p:nvPicPr>
        <p:blipFill>
          <a:blip r:embed="rId2" cstate="print"/>
          <a:srcRect l="8263" t="5324" r="9838" b="18974"/>
          <a:stretch>
            <a:fillRect/>
          </a:stretch>
        </p:blipFill>
        <p:spPr bwMode="auto">
          <a:xfrm>
            <a:off x="0" y="188640"/>
            <a:ext cx="9209029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repin.info/sites/default/files/pages/102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4664"/>
            <a:ext cx="7620000" cy="6003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encrypted-tbn3.gstatic.com/images?q=tbn:ANd9GcTa5yqQLqCfEGHLI6Zovti_YHWAgO2h-WFPHeUDlefyk-mCv21m7g"/>
          <p:cNvPicPr>
            <a:picLocks noChangeAspect="1" noChangeArrowheads="1"/>
          </p:cNvPicPr>
          <p:nvPr/>
        </p:nvPicPr>
        <p:blipFill>
          <a:blip r:embed="rId2" cstate="print"/>
          <a:srcRect l="56356" t="25850" r="4321" b="9051"/>
          <a:stretch>
            <a:fillRect/>
          </a:stretch>
        </p:blipFill>
        <p:spPr bwMode="auto">
          <a:xfrm>
            <a:off x="2483768" y="260648"/>
            <a:ext cx="4587606" cy="56886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79912" y="616530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Николай Гастелло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</TotalTime>
  <Words>98</Words>
  <Application>Microsoft Office PowerPoint</Application>
  <PresentationFormat>Экран (4:3)</PresentationFormat>
  <Paragraphs>30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Классный час «Мы помним» 70-летию Победы в Великой Отечественной войне посвящается</vt:lpstr>
      <vt:lpstr>Слайд 2</vt:lpstr>
      <vt:lpstr>Слайд 3</vt:lpstr>
      <vt:lpstr>Чингиз Айтматов. Буранный полустанок.</vt:lpstr>
      <vt:lpstr>Слайд 5</vt:lpstr>
      <vt:lpstr>Слайд 6</vt:lpstr>
      <vt:lpstr>Слайд 7</vt:lpstr>
      <vt:lpstr>Слайд 8</vt:lpstr>
      <vt:lpstr>Слайд 9</vt:lpstr>
      <vt:lpstr>Зоя Космодемьянская</vt:lpstr>
      <vt:lpstr>Александр Матросов</vt:lpstr>
      <vt:lpstr>Слайд 12</vt:lpstr>
      <vt:lpstr>Могила Неизвестного солдата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«Мы помним» 70-летию Победы в Великой Отечественной войне посвящается</dc:title>
  <dc:creator>HP</dc:creator>
  <cp:lastModifiedBy>HP</cp:lastModifiedBy>
  <cp:revision>51</cp:revision>
  <dcterms:created xsi:type="dcterms:W3CDTF">2015-01-16T16:22:19Z</dcterms:created>
  <dcterms:modified xsi:type="dcterms:W3CDTF">2015-03-06T12:43:51Z</dcterms:modified>
</cp:coreProperties>
</file>