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74" r:id="rId3"/>
    <p:sldId id="273" r:id="rId4"/>
    <p:sldId id="268" r:id="rId5"/>
    <p:sldId id="256" r:id="rId6"/>
    <p:sldId id="269" r:id="rId7"/>
    <p:sldId id="259" r:id="rId8"/>
    <p:sldId id="270" r:id="rId9"/>
    <p:sldId id="260" r:id="rId10"/>
    <p:sldId id="271" r:id="rId11"/>
    <p:sldId id="263" r:id="rId12"/>
    <p:sldId id="262" r:id="rId13"/>
    <p:sldId id="261" r:id="rId14"/>
    <p:sldId id="264" r:id="rId15"/>
    <p:sldId id="265" r:id="rId16"/>
    <p:sldId id="266" r:id="rId17"/>
    <p:sldId id="272" r:id="rId18"/>
    <p:sldId id="276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714357"/>
            <a:ext cx="8458200" cy="536143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всем, над чем работает природа,  она ничего не совершает поспешно».                                                                                     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Ж.Б.Ламарк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Дерево, джунгли, лианы обои, фото, картинк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500594" cy="2811548"/>
          </a:xfrm>
          <a:prstGeom prst="rect">
            <a:avLst/>
          </a:prstGeom>
          <a:noFill/>
        </p:spPr>
      </p:pic>
      <p:pic>
        <p:nvPicPr>
          <p:cNvPr id="14342" name="Picture 6" descr="Какие растения растут на Мальдивах,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14686"/>
            <a:ext cx="4500594" cy="30718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500042"/>
            <a:ext cx="40005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Растения лианы имеют стебли с различными приспособлениями, такими как крючья, усики или присоски, позволяющие им, цепляясь за стебли других растений, выносить свои листья к свету.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d3mlntcv38ck9k.cloudfront.net/content/konspekt_image/6218/5acf794201527c0712016bf4698bfb3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8057828" cy="450059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00042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Физиологические адаптации. По изменчивости температуры тела выделяют следующие группы животных: пойкилотермные и гомойотермные.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3mlntcv38ck9k.cloudfront.net/content/konspekt_image/6220/0b1332f16a5d409211549325b89fb6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429157" cy="3116088"/>
          </a:xfrm>
          <a:prstGeom prst="rect">
            <a:avLst/>
          </a:prstGeom>
          <a:noFill/>
        </p:spPr>
      </p:pic>
      <p:pic>
        <p:nvPicPr>
          <p:cNvPr id="19460" name="Picture 4" descr="http://d3mlntcv38ck9k.cloudfront.net/content/konspekt_image/6221/6394b22b654f3db191784381e83ea9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509686"/>
            <a:ext cx="4415194" cy="3133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285729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Гомойотермны только две группы: млекопитающие и птицы.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d3mlntcv38ck9k.cloudfront.net/content/konspekt_image/6219/5b79a6a64ab7970cea3f3f990ccb42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786058"/>
            <a:ext cx="4867775" cy="34290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00042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пойкилотермных организмов внутренняя температура тела следует за изменением температуры среды. Скорость обмена веществ то возрастает, то понижается – таких видов большинство на Земле.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3mlntcv38ck9k.cloudfront.net/content/konspekt_image/6222/90c2d5a2ab97c6dedc60d564e990e2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86190"/>
            <a:ext cx="3929090" cy="2741226"/>
          </a:xfrm>
          <a:prstGeom prst="rect">
            <a:avLst/>
          </a:prstGeom>
          <a:noFill/>
        </p:spPr>
      </p:pic>
      <p:pic>
        <p:nvPicPr>
          <p:cNvPr id="21508" name="Picture 4" descr="http://d3mlntcv38ck9k.cloudfront.net/content/konspekt_image/6223/67ad95e02564e974ccdd7afc5cd2d10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857628"/>
            <a:ext cx="3929090" cy="276696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 способны поддерживать постоянную температуру тела при любых условиях среды. Обмен веществ всегда идет с высокой скоростью, даже если наружные температуры постоянно меняются. Например, медведи в Арктике или пингвины в Антарктиде выдерживают пятидесятиградусные морозы, что составляет разницу 80-90 °С по сравнению с их собственной температурой.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d3mlntcv38ck9k.cloudfront.net/content/konspekt_image/6226/cd098b2d21deddce0c1a3081296bd5c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3500462" cy="2410500"/>
          </a:xfrm>
          <a:prstGeom prst="rect">
            <a:avLst/>
          </a:prstGeom>
          <a:noFill/>
        </p:spPr>
      </p:pic>
      <p:pic>
        <p:nvPicPr>
          <p:cNvPr id="22530" name="Picture 2" descr="http://d3mlntcv38ck9k.cloudfront.net/content/konspekt_image/6224/3733260c39d5350c1502b9b1cf6cb6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500462" cy="2332118"/>
          </a:xfrm>
          <a:prstGeom prst="rect">
            <a:avLst/>
          </a:prstGeom>
          <a:noFill/>
        </p:spPr>
      </p:pic>
      <p:pic>
        <p:nvPicPr>
          <p:cNvPr id="22532" name="Picture 4" descr="http://d3mlntcv38ck9k.cloudfront.net/content/konspekt_image/6225/dc471bbb2ad919d220aa71030a3a0dc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143380"/>
            <a:ext cx="3451510" cy="24413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00496" y="571481"/>
            <a:ext cx="48577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Разные виды могут иметь сходную форму, если ведут сходный образ жизни. В экологии виды классифицируются не по родству, а по способам и формам адаптаций к окружающей среде или к отдельным факторам этой среды. Жизненные формы отображают классификацию по свойствам приспособления организма ко всем биотическим и абиотическим факторам внешней среды.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42853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Схожесть форм тел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d3mlntcv38ck9k.cloudfront.net/content/konspekt_image/6227/ac01843f48062b6ef343c8a04d6a95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00108"/>
            <a:ext cx="3757402" cy="2500330"/>
          </a:xfrm>
          <a:prstGeom prst="rect">
            <a:avLst/>
          </a:prstGeom>
          <a:noFill/>
        </p:spPr>
      </p:pic>
      <p:pic>
        <p:nvPicPr>
          <p:cNvPr id="23558" name="Picture 6" descr="http://d3mlntcv38ck9k.cloudfront.net/content/konspekt_image/6229/c2c16cb09688a3495b9e05c4109cef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86190"/>
            <a:ext cx="3679992" cy="24321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Жизненные формы на разных стадиях развития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71691"/>
            <a:ext cx="41434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виды, особи которых на разных стадиях индивидуального развития могут находиться в разной жизненной форме. В частности, это явление наблюдается у животных, развитие которых происходит с метаморфозом, то есть в индивидуальном развитии которых присутствует стадия личинки: головастик и лягушка, личинка и взрослая особь угря, гусеница и бабочка.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растений жизненные формы могут быть разные, в зависимости от условий произрастания. Например, береза пушистая, рябина обыкновенная в лесах умеренного климата развивают форму одноствольного дерева. А вырастая в лесах тундровых сообществ, они приобретают многоствольную, кустарниковую форму.</a:t>
            </a:r>
            <a:endParaRPr lang="ru-RU" sz="2000" dirty="0"/>
          </a:p>
        </p:txBody>
      </p:sp>
      <p:pic>
        <p:nvPicPr>
          <p:cNvPr id="3" name="Picture 2" descr="http://d3mlntcv38ck9k.cloudfront.net/content/konspekt_image/6230/926c050f9d82c331b257271bf0e8d9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28662"/>
            <a:ext cx="3143272" cy="2196911"/>
          </a:xfrm>
          <a:prstGeom prst="rect">
            <a:avLst/>
          </a:prstGeom>
          <a:noFill/>
        </p:spPr>
      </p:pic>
      <p:pic>
        <p:nvPicPr>
          <p:cNvPr id="4" name="Picture 2" descr="http://d3mlntcv38ck9k.cloudfront.net/content/konspekt_image/6230/926c050f9d82c331b257271bf0e8d9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028662"/>
            <a:ext cx="3214710" cy="2246841"/>
          </a:xfrm>
          <a:prstGeom prst="rect">
            <a:avLst/>
          </a:prstGeom>
          <a:noFill/>
        </p:spPr>
      </p:pic>
      <p:pic>
        <p:nvPicPr>
          <p:cNvPr id="5" name="Picture 6" descr="http://d3mlntcv38ck9k.cloudfront.net/content/konspekt_image/6232/bbd85c9b74bd6c2d1cfc8077c247dc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483851"/>
            <a:ext cx="3143272" cy="2173540"/>
          </a:xfrm>
          <a:prstGeom prst="rect">
            <a:avLst/>
          </a:prstGeom>
          <a:noFill/>
        </p:spPr>
      </p:pic>
      <p:pic>
        <p:nvPicPr>
          <p:cNvPr id="6" name="Picture 8" descr="http://d3mlntcv38ck9k.cloudfront.net/content/konspekt_image/6233/06ddf9dc81ccbc90f41f47e0b65240b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500570"/>
            <a:ext cx="3071834" cy="2131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572560" cy="67151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 всех учащихся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§ 10, вопросы и задания стр. 60.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выбору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подготовить сообщение с презентациями по предложенным примерным темам: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Признаки взаимных приспособлений у хищников  и жертв.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Примеры адаптаций у паразитов.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Способы добывания пищи у растений и животных.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Приспособленность к различным средам обитания.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Объясните появление (рогов у оленей, широкого копыта у лосей, хищных растений).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Продвинутая группа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стр. 61 « Подумайте! Вспомните! ».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http://yandex.ru/images/search?text=%D0%BB%D0%B8%D0%B0%D0%BD%D1%8B%20%D1%84%D0%BE%D1%82%D0%BE&amp;img_url=http%3A%2F%2Frewalls.com%2Fpic%2F201012%2F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http://interneturok.ru/ru/school/biology/9-klass/undefined/prisposoblennost-organizmov-k-vliyaniyu-faktorov-sredy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Актуализация  знаний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Объясните следующие  явления:</a:t>
            </a:r>
          </a:p>
          <a:p>
            <a:pPr algn="just">
              <a:lnSpc>
                <a:spcPct val="90000"/>
              </a:lnSpc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 водоплавающие птицы в бассейне ловят рыбу, которая не соответствует цвету дна?</a:t>
            </a:r>
          </a:p>
          <a:p>
            <a:pPr algn="just">
              <a:lnSpc>
                <a:spcPct val="90000"/>
              </a:lnSpc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растений корни растут вниз, а в джунглях Венесуэлы есть 12 видов деревьев, корни которых взбираются вверх. Почему это происходит?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57166"/>
            <a:ext cx="8458200" cy="571504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Приспособленность организмов дана им изначально творцом или сформировалась в процессе эволюции? </a:t>
            </a:r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объяснить возникновение адаптаций у организмов с позиций современной биологии?</a:t>
            </a:r>
          </a:p>
          <a:p>
            <a:endParaRPr lang="ru-RU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407196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Адаптации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приспособленности организмов к влиянию факторов среды, а также об изменчивости – способности живых организмов изменяться с целью приспособления.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5 Awesome Giraffe pictures For Yo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857628"/>
            <a:ext cx="3571900" cy="2232438"/>
          </a:xfrm>
          <a:prstGeom prst="rect">
            <a:avLst/>
          </a:prstGeom>
          <a:noFill/>
        </p:spPr>
      </p:pic>
      <p:pic>
        <p:nvPicPr>
          <p:cNvPr id="1028" name="Picture 4" descr="Где и когда жил самый высокий представитель. - Энциклопедия-Сайт Мариупо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3393281"/>
            <a:ext cx="4333905" cy="3250429"/>
          </a:xfrm>
          <a:prstGeom prst="rect">
            <a:avLst/>
          </a:prstGeom>
          <a:noFill/>
        </p:spPr>
      </p:pic>
      <p:pic>
        <p:nvPicPr>
          <p:cNvPr id="1030" name="Picture 6" descr="http://im1-tub-ru.yandex.net/i?id=a02264589a96929b0d3423e07392a76e-10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500042"/>
            <a:ext cx="3379003" cy="23574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42918"/>
            <a:ext cx="49292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Длинная шея у жирафа, позволяющая добывать ему пищу там, где это не могут сделать другие животные, – это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адаптация.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85860"/>
            <a:ext cx="835824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Приспособленности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адаптации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– это любые свойства организмов, повышающие их шансы на выживание во внешней среде.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d3mlntcv38ck9k.cloudfront.net/content/konspekt_image/6212/a7653715ab48b6bcdc338f0cfacab0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216285" cy="291448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4876" y="571480"/>
            <a:ext cx="42148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Адаптации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толстый слой подкожного жира у моржа, позволяющий ему выживать в суровых арктических условиях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358246" cy="600079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Адаптации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бывают различные.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Первая группа приспособлений –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морфологические.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внешнему облику разных видов животных можно определить не только среду, в которой они развиваются и растут, но также их образ жизни. Например, все позвоночные, которые ведут подземный образ жизни, имеют компактное тело с короткой шеей и хвостом, слаборазвитые глаза и ушные раковины, короткий жесткий мех. Они роют землю либо мощными передними конечностями, сильными когтями, либо выступающими, как долото, рубцами (кроты, слепыши).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d3mlntcv38ck9k.cloudfront.net/content/konspekt_image/6216/2ca96d6db1860acd96236252a141d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527251" cy="3143272"/>
          </a:xfrm>
          <a:prstGeom prst="rect">
            <a:avLst/>
          </a:prstGeom>
          <a:noFill/>
        </p:spPr>
      </p:pic>
      <p:pic>
        <p:nvPicPr>
          <p:cNvPr id="17412" name="Picture 4" descr="http://d3mlntcv38ck9k.cloudfront.net/content/konspekt_image/6217/6ff9f007bd40034e2a93fbe9d0b126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4686"/>
            <a:ext cx="4508995" cy="319387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628" y="571480"/>
            <a:ext cx="37862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Роющее насекомое – медведка – также внешне напоминает маленького крота. 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4F4F4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554</Words>
  <PresentationFormat>Экран (4:3)</PresentationFormat>
  <Paragraphs>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:         «Во всем, над чем работает природа,  она ничего не совершает поспешно».                                                                                       Ж.Б.Ламарк </vt:lpstr>
      <vt:lpstr>Актуализация  знаний</vt:lpstr>
      <vt:lpstr>Слайд 3</vt:lpstr>
      <vt:lpstr>Адаптации – приспособленности организмов к влиянию факторов среды, а также об изменчивости – способности живых организмов изменяться с целью приспособления.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Домашнее задание.  Для всех учащихся   § 10, вопросы и задания стр. 60. По выбору – подготовить сообщение с презентациями по предложенным примерным темам: 1) Признаки взаимных приспособлений у хищников  и жертв. 2) Примеры адаптаций у паразитов. 3) Способы добывания пищи у растений и животных. 4) Приспособленность к различным средам обитания. 5) Объясните появление (рогов у оленей, широкого копыта у лосей, хищных растений).   Продвинутая группа – стр. 61 « Подумайте! Вспомните! ». 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</cp:revision>
  <dcterms:modified xsi:type="dcterms:W3CDTF">2015-01-18T17:02:01Z</dcterms:modified>
</cp:coreProperties>
</file>