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4" r:id="rId4"/>
    <p:sldId id="257" r:id="rId5"/>
    <p:sldId id="266" r:id="rId6"/>
    <p:sldId id="267" r:id="rId7"/>
    <p:sldId id="268" r:id="rId8"/>
    <p:sldId id="269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24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59A8C-6C95-45C2-8A80-7612045EFD57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38894-F8E3-494C-B864-55E4D5BAA0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862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0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62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47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28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99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8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04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377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84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42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83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17E73-3423-42D9-A710-ADD5C4BFD569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C1ED2-318B-424E-B10A-50F5401ED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9323/981986.a9/0_932fb_30e7d0be_orig" TargetMode="External"/><Relationship Id="rId2" Type="http://schemas.openxmlformats.org/officeDocument/2006/relationships/hyperlink" Target="http://s40.radikal.ru/i087/0810/b8/21d6c22fd6c7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nagold.narod.ru/fon/clipart/d/dom/domik78.png" TargetMode="External"/><Relationship Id="rId5" Type="http://schemas.openxmlformats.org/officeDocument/2006/relationships/hyperlink" Target="http://s56.radikal.ru/i154/0811/01/9cf599c8ac33.png" TargetMode="External"/><Relationship Id="rId4" Type="http://schemas.openxmlformats.org/officeDocument/2006/relationships/hyperlink" Target="http://45.ru/afisha/event/48034.ph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Интерактивный кроссворд по произведению </a:t>
            </a:r>
            <a:r>
              <a:rPr lang="ru-RU" b="1" dirty="0" err="1">
                <a:solidFill>
                  <a:srgbClr val="FF0000"/>
                </a:solidFill>
              </a:rPr>
              <a:t>К.Паустовского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«Растрепанный воробей»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0" algn="r"/>
            <a:r>
              <a:rPr lang="ru-RU" sz="2400" b="1" dirty="0">
                <a:solidFill>
                  <a:prstClr val="black">
                    <a:tint val="75000"/>
                  </a:prstClr>
                </a:solidFill>
              </a:rPr>
              <a:t>Автор: </a:t>
            </a:r>
            <a:r>
              <a:rPr lang="ru-RU" sz="2400" b="1" dirty="0" err="1">
                <a:solidFill>
                  <a:prstClr val="black">
                    <a:tint val="75000"/>
                  </a:prstClr>
                </a:solidFill>
              </a:rPr>
              <a:t>Животенко</a:t>
            </a:r>
            <a:r>
              <a:rPr lang="ru-RU" sz="2400" b="1" dirty="0">
                <a:solidFill>
                  <a:prstClr val="black">
                    <a:tint val="75000"/>
                  </a:prstClr>
                </a:solidFill>
              </a:rPr>
              <a:t> Т.В.</a:t>
            </a:r>
          </a:p>
          <a:p>
            <a:pPr lvl="0" algn="r"/>
            <a:r>
              <a:rPr lang="ru-RU" sz="2400" b="1" dirty="0">
                <a:solidFill>
                  <a:prstClr val="black">
                    <a:tint val="75000"/>
                  </a:prstClr>
                </a:solidFill>
              </a:rPr>
              <a:t>Учитель начальных классов</a:t>
            </a:r>
          </a:p>
          <a:p>
            <a:pPr lvl="0" algn="r"/>
            <a:r>
              <a:rPr lang="ru-RU" sz="2400" b="1" dirty="0">
                <a:solidFill>
                  <a:prstClr val="black">
                    <a:tint val="75000"/>
                  </a:prstClr>
                </a:solidFill>
              </a:rPr>
              <a:t>ГОУ РК «РЦО»</a:t>
            </a:r>
          </a:p>
          <a:p>
            <a:pPr lvl="0" algn="r"/>
            <a:r>
              <a:rPr lang="ru-RU" sz="2400" b="1" dirty="0" err="1">
                <a:solidFill>
                  <a:prstClr val="black">
                    <a:tint val="75000"/>
                  </a:prstClr>
                </a:solidFill>
              </a:rPr>
              <a:t>г.Сыктывкар</a:t>
            </a:r>
            <a:endParaRPr lang="ru-RU" sz="2400" b="1" dirty="0">
              <a:solidFill>
                <a:prstClr val="black">
                  <a:tint val="7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20888"/>
            <a:ext cx="152400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23050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32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107504" y="116632"/>
            <a:ext cx="8928992" cy="6624736"/>
          </a:xfrm>
          <a:prstGeom prst="frame">
            <a:avLst>
              <a:gd name="adj1" fmla="val 18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524328" y="5589240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конец 6">
            <a:hlinkClick r:id="" action="ppaction://hlinkshowjump?jump=lastslide" highlightClick="1"/>
          </p:cNvPr>
          <p:cNvSpPr/>
          <p:nvPr/>
        </p:nvSpPr>
        <p:spPr>
          <a:xfrm>
            <a:off x="971600" y="5589240"/>
            <a:ext cx="720477" cy="72008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9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/>
              <a:t>Ворона - </a:t>
            </a:r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s40.radikal.ru/i087/0810/b8/21d6c22fd6c7.png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Букет - </a:t>
            </a: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img-fotki.yandex.ru/get/9323/981986.a9/0_932fb_30e7d0be_orig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Оркестр – </a:t>
            </a: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45.ru/afisha/event/48034.php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Балерина -  </a:t>
            </a:r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s56.radikal.ru/i154/0811/01/9cf599c8ac33.png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Ларёк -   </a:t>
            </a:r>
            <a:r>
              <a:rPr lang="en-US" sz="2000" dirty="0" smtClean="0">
                <a:hlinkClick r:id="rId6"/>
              </a:rPr>
              <a:t>http</a:t>
            </a:r>
            <a:r>
              <a:rPr lang="en-US" sz="2000" dirty="0">
                <a:hlinkClick r:id="rId6"/>
              </a:rPr>
              <a:t>://</a:t>
            </a:r>
            <a:r>
              <a:rPr lang="en-US" sz="2000" dirty="0" smtClean="0">
                <a:hlinkClick r:id="rId6"/>
              </a:rPr>
              <a:t>lenagold.narod.ru/fon/clipart/d/dom/domik78.png</a:t>
            </a: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899592" y="5589240"/>
            <a:ext cx="792088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58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35" y="1121695"/>
            <a:ext cx="571182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0060" y="2023861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</a:rPr>
              <a:t>Здравствуйте, ребята!</a:t>
            </a:r>
          </a:p>
          <a:p>
            <a:pPr lvl="0"/>
            <a:r>
              <a:rPr lang="ru-RU" sz="2400" b="1" dirty="0">
                <a:solidFill>
                  <a:srgbClr val="FF0000"/>
                </a:solidFill>
              </a:rPr>
              <a:t>Сегодня мы с вами разгадаем кроссворд по произведению К. Паустовского «Растрёпанный воробей»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3357"/>
            <a:ext cx="1963737" cy="207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3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452320" y="5589240"/>
            <a:ext cx="648072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17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Инструкция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27584" y="476672"/>
            <a:ext cx="7272808" cy="5976664"/>
          </a:xfrm>
          <a:prstGeom prst="horizontalScroll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340768"/>
            <a:ext cx="60486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Arial Black" panose="020B0A04020102020204" pitchFamily="34" charset="0"/>
              </a:rPr>
              <a:t>Разгадываем кроссворд по порядку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 Black" panose="020B0A04020102020204" pitchFamily="34" charset="0"/>
              </a:rPr>
              <a:t>При клике на голубой прямоугольник появляется вопрос, при клике на вопрос – ответ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Arial Black" panose="020B0A04020102020204" pitchFamily="34" charset="0"/>
              </a:rPr>
              <a:t>Чтобы увидеть  картинку, нажимаем на стрелочку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7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5589240"/>
            <a:ext cx="720080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89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72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38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396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н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404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380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1760" y="54868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372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197630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3720" y="342866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3720" y="486882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372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971600" y="162880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71600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72200" y="5486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228184" y="548680"/>
            <a:ext cx="266429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О ком идёт речь?</a:t>
            </a:r>
          </a:p>
          <a:p>
            <a:r>
              <a:rPr lang="ru-RU" sz="2400" b="1" dirty="0" smtClean="0"/>
              <a:t>«Она хватала первое, что попадалось на глаза и удирала»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574" y="459527"/>
            <a:ext cx="2843531" cy="2069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313184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388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404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396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388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396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94040" y="343601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9404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94040" y="559593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4040" y="487585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85687" y="5595936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732240" y="5674640"/>
            <a:ext cx="612068" cy="641376"/>
          </a:xfrm>
          <a:prstGeom prst="actionButtonBlank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6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72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38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396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н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404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380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1760" y="54868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372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у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197630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3720" y="342866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3720" y="486882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372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971600" y="162880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71600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72200" y="5486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228184" y="548680"/>
            <a:ext cx="266429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Что за подарок получила мама?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13184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б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388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404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396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388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396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94040" y="343601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9404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94040" y="559593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4040" y="487585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44408" y="5595936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732240" y="5674640"/>
            <a:ext cx="612068" cy="641376"/>
          </a:xfrm>
          <a:prstGeom prst="actionButtonBlank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863588" y="2960609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891489" y="258558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655" y="409128"/>
            <a:ext cx="266382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8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72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38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396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н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404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380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1760" y="54868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372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у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197630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3720" y="342866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3720" y="486882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372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971600" y="162880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71600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72200" y="5486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014120" y="548680"/>
            <a:ext cx="295036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Большой коллектив музыкантов- инструменталистов?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13184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б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388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404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396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388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с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396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94040" y="343601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9404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94040" y="559593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4040" y="487585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14186" y="5627715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723569" y="5706419"/>
            <a:ext cx="612068" cy="641376"/>
          </a:xfrm>
          <a:prstGeom prst="actionButtonBlank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863588" y="2960609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891489" y="258558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0" name="Стрелка вправо 49"/>
          <p:cNvSpPr/>
          <p:nvPr/>
        </p:nvSpPr>
        <p:spPr>
          <a:xfrm>
            <a:off x="431540" y="448855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539552" y="411922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120" y="439835"/>
            <a:ext cx="2950368" cy="165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56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72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38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396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н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404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380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1760" y="54868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з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372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у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197630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л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3720" y="342866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ш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3720" y="486882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372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971600" y="162880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71600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72200" y="5486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157156" y="404664"/>
            <a:ext cx="280635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Как назывался спектакль, в котором танцевала мама Маши?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13184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б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388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404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396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388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с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396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94040" y="343601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9404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94040" y="559593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4040" y="487585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85687" y="5595936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642230" y="5674640"/>
            <a:ext cx="612068" cy="641376"/>
          </a:xfrm>
          <a:prstGeom prst="actionButtonBlank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863588" y="2960609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891489" y="258558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0" name="Стрелка вправо 49"/>
          <p:cNvSpPr/>
          <p:nvPr/>
        </p:nvSpPr>
        <p:spPr>
          <a:xfrm>
            <a:off x="431540" y="448855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539552" y="411922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27784" y="116632"/>
            <a:ext cx="14401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73760" y="116632"/>
            <a:ext cx="326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156" y="387532"/>
            <a:ext cx="2806352" cy="37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42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372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388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396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н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404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3800" y="12687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11760" y="54868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з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372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у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11760" y="197630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л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3720" y="342866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ш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3720" y="486882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372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971600" y="1628800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71600" y="126876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372200" y="5486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445187" y="622429"/>
            <a:ext cx="223028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Жильё вороны?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13184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9168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б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85388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4040" y="270858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л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73960" y="271593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е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о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9168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388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с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3960" y="4148741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т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94040" y="3436015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а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94040" y="414055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р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94040" y="559593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к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94040" y="4875856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ё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44408" y="5955976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6948264" y="5955976"/>
            <a:ext cx="612068" cy="641376"/>
          </a:xfrm>
          <a:prstGeom prst="actionButtonBlank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863588" y="2960609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891489" y="258558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0" name="Стрелка вправо 49"/>
          <p:cNvSpPr/>
          <p:nvPr/>
        </p:nvSpPr>
        <p:spPr>
          <a:xfrm>
            <a:off x="431540" y="448855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539552" y="411922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27784" y="116632"/>
            <a:ext cx="14401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73760" y="116632"/>
            <a:ext cx="326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9" name="Стрелка вниз 48"/>
          <p:cNvSpPr/>
          <p:nvPr/>
        </p:nvSpPr>
        <p:spPr>
          <a:xfrm>
            <a:off x="5654080" y="2336344"/>
            <a:ext cx="14401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5328441" y="2295694"/>
            <a:ext cx="326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268" y="495327"/>
            <a:ext cx="25241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08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Молодцы!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251520" y="558924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1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applause.wav"/>
          </p:stSnd>
        </p:sndAc>
      </p:transition>
    </mc:Choice>
    <mc:Fallback xmlns="">
      <p:transition spd="slow" advClick="0"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231</Words>
  <Application>Microsoft Office PowerPoint</Application>
  <PresentationFormat>Экран (4:3)</PresentationFormat>
  <Paragraphs>128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Интерактивный кроссворд по произведению К.Паустовского «Растрепанный воробей»</vt:lpstr>
      <vt:lpstr>Презентация PowerPoint</vt:lpstr>
      <vt:lpstr>Инструкция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М.видео</dc:creator>
  <cp:lastModifiedBy>М.видео</cp:lastModifiedBy>
  <cp:revision>47</cp:revision>
  <dcterms:created xsi:type="dcterms:W3CDTF">2015-01-08T08:01:17Z</dcterms:created>
  <dcterms:modified xsi:type="dcterms:W3CDTF">2015-01-12T20:21:06Z</dcterms:modified>
</cp:coreProperties>
</file>