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5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1EF90-481F-47FE-B49C-27CB9FAA66A2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F43D-5156-40FC-A47E-4F2DC1430F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1EF90-481F-47FE-B49C-27CB9FAA66A2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F43D-5156-40FC-A47E-4F2DC1430F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1EF90-481F-47FE-B49C-27CB9FAA66A2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F43D-5156-40FC-A47E-4F2DC1430F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1EF90-481F-47FE-B49C-27CB9FAA66A2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F43D-5156-40FC-A47E-4F2DC1430F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1EF90-481F-47FE-B49C-27CB9FAA66A2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F43D-5156-40FC-A47E-4F2DC1430F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1EF90-481F-47FE-B49C-27CB9FAA66A2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F43D-5156-40FC-A47E-4F2DC1430F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1EF90-481F-47FE-B49C-27CB9FAA66A2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F43D-5156-40FC-A47E-4F2DC1430F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1EF90-481F-47FE-B49C-27CB9FAA66A2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F43D-5156-40FC-A47E-4F2DC1430F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1EF90-481F-47FE-B49C-27CB9FAA66A2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F43D-5156-40FC-A47E-4F2DC1430F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1EF90-481F-47FE-B49C-27CB9FAA66A2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F43D-5156-40FC-A47E-4F2DC1430F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1EF90-481F-47FE-B49C-27CB9FAA66A2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F43D-5156-40FC-A47E-4F2DC1430F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61EF90-481F-47FE-B49C-27CB9FAA66A2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0FF43D-5156-40FC-A47E-4F2DC1430F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2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gif"/><Relationship Id="rId5" Type="http://schemas.openxmlformats.org/officeDocument/2006/relationships/image" Target="../media/image20.gif"/><Relationship Id="rId4" Type="http://schemas.openxmlformats.org/officeDocument/2006/relationships/image" Target="../media/image27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rebus1.com/" TargetMode="External"/><Relationship Id="rId2" Type="http://schemas.openxmlformats.org/officeDocument/2006/relationships/hyperlink" Target="http://pedsovet.su/load/418-1-0-44177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f-picture.net/lfp/s08.radikal.ru/i181/0908/05/32a817977a6b.png/htm" TargetMode="External"/><Relationship Id="rId5" Type="http://schemas.openxmlformats.org/officeDocument/2006/relationships/hyperlink" Target="http://www.englishexercises.org/makeagame/my_documents/my_pictures/2009/mar/8D6_Grass_Gif.gif" TargetMode="External"/><Relationship Id="rId4" Type="http://schemas.openxmlformats.org/officeDocument/2006/relationships/hyperlink" Target="http://f7.ifotki.info/org/e597aa944b59af58cc4881827234848f57e2e472977648.gi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7" Type="http://schemas.openxmlformats.org/officeDocument/2006/relationships/image" Target="../media/image14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gif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gif"/><Relationship Id="rId5" Type="http://schemas.openxmlformats.org/officeDocument/2006/relationships/image" Target="../media/image19.jpeg"/><Relationship Id="rId4" Type="http://schemas.openxmlformats.org/officeDocument/2006/relationships/image" Target="../media/image1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gif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7" Type="http://schemas.openxmlformats.org/officeDocument/2006/relationships/image" Target="../media/image2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gif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692696"/>
            <a:ext cx="4959563" cy="58477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">
              <a:avLst/>
            </a:prstTxWarp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Интерактивный кроссворд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0885" y="1628800"/>
            <a:ext cx="7130477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905"/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Слова из словаря</a:t>
            </a:r>
          </a:p>
          <a:p>
            <a:pPr algn="ctr"/>
            <a:r>
              <a:rPr lang="ru-RU" sz="7200" b="1" dirty="0" smtClean="0">
                <a:ln w="1905"/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 класс</a:t>
            </a:r>
            <a:endParaRPr lang="ru-RU" sz="7200" b="1" cap="none" spc="0" dirty="0">
              <a:ln w="1905"/>
              <a:solidFill>
                <a:schemeClr val="accent2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4437112"/>
            <a:ext cx="552317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Автор </a:t>
            </a:r>
            <a:r>
              <a:rPr lang="ru-RU" sz="2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Носкова</a:t>
            </a:r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Марина Александровна,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учитель начальных классов</a:t>
            </a:r>
          </a:p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МБОУ «СОШ № 2»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города Верещагино Пермского края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Управляющая кнопка: сведения 4">
            <a:hlinkClick r:id="" action="ppaction://hlinkshowjump?jump=lastslide" highlightClick="1"/>
          </p:cNvPr>
          <p:cNvSpPr/>
          <p:nvPr/>
        </p:nvSpPr>
        <p:spPr>
          <a:xfrm>
            <a:off x="683568" y="5733256"/>
            <a:ext cx="394344" cy="466352"/>
          </a:xfrm>
          <a:prstGeom prst="actionButtonInformati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96336" y="69269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п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4048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п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92080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у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80112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т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68144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56176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ш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44208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732240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с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020272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т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308304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в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96336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и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884368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596336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а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596336" y="126876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с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596336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р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884368" y="386104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а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884368" y="357301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д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884368" y="328498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н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884368" y="299695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у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884368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к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884368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с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596336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с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596336" y="184482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а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596336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ж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732240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ш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020272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о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308304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с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884368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444208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с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732240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у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020272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м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308304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м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580112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п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580112" y="184482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о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580112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р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580112" y="328498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т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580112" y="299695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580112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р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868144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п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868144" y="357301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н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868144" y="328498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о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868144" y="299695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р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868144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р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444208" y="357301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ж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444208" y="328498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а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444208" y="299695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з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444208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й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444208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п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059832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1979712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411760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843808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3275856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707904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139952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572000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Ъ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004048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Ы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5436096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Ь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5868144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300192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Ю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6732240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2195736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6084168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5652120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5220072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788024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4355976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3923928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3491880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6516216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2339752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3635896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4067944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4499992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4932040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Ё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5364088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5796136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6228184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0" name="Овал 89"/>
          <p:cNvSpPr/>
          <p:nvPr/>
        </p:nvSpPr>
        <p:spPr>
          <a:xfrm>
            <a:off x="7884368" y="1916832"/>
            <a:ext cx="360040" cy="21602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8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7" name="Скругленный прямоугольник 96"/>
          <p:cNvSpPr/>
          <p:nvPr/>
        </p:nvSpPr>
        <p:spPr>
          <a:xfrm>
            <a:off x="683568" y="692696"/>
            <a:ext cx="3888432" cy="396044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" name="Picture 6" descr="ребус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2420888"/>
            <a:ext cx="238125" cy="1905000"/>
          </a:xfrm>
          <a:prstGeom prst="rect">
            <a:avLst/>
          </a:prstGeom>
          <a:noFill/>
        </p:spPr>
      </p:pic>
      <p:pic>
        <p:nvPicPr>
          <p:cNvPr id="2054" name="Picture 6" descr="ребус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1988840"/>
            <a:ext cx="238125" cy="1905000"/>
          </a:xfrm>
          <a:prstGeom prst="rect">
            <a:avLst/>
          </a:prstGeom>
          <a:noFill/>
        </p:spPr>
      </p:pic>
      <p:pic>
        <p:nvPicPr>
          <p:cNvPr id="99" name="Picture 6" descr="ребус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1988840"/>
            <a:ext cx="238125" cy="1905000"/>
          </a:xfrm>
          <a:prstGeom prst="rect">
            <a:avLst/>
          </a:prstGeom>
          <a:noFill/>
        </p:spPr>
      </p:pic>
      <p:pic>
        <p:nvPicPr>
          <p:cNvPr id="101" name="Picture 6" descr="ребус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824" y="3573016"/>
            <a:ext cx="238125" cy="1905000"/>
          </a:xfrm>
          <a:prstGeom prst="rect">
            <a:avLst/>
          </a:prstGeom>
          <a:noFill/>
        </p:spPr>
      </p:pic>
      <p:pic>
        <p:nvPicPr>
          <p:cNvPr id="23558" name="Picture 6" descr="ребус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420888"/>
            <a:ext cx="910791" cy="1040904"/>
          </a:xfrm>
          <a:prstGeom prst="rect">
            <a:avLst/>
          </a:prstGeom>
          <a:noFill/>
        </p:spPr>
      </p:pic>
      <p:pic>
        <p:nvPicPr>
          <p:cNvPr id="23560" name="Picture 8" descr="ребус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2348880"/>
            <a:ext cx="1080120" cy="1080120"/>
          </a:xfrm>
          <a:prstGeom prst="rect">
            <a:avLst/>
          </a:prstGeom>
          <a:noFill/>
        </p:spPr>
      </p:pic>
      <p:pic>
        <p:nvPicPr>
          <p:cNvPr id="23562" name="Picture 10" descr="ребус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2348880"/>
            <a:ext cx="1080120" cy="1080120"/>
          </a:xfrm>
          <a:prstGeom prst="rect">
            <a:avLst/>
          </a:prstGeom>
          <a:noFill/>
        </p:spPr>
      </p:pic>
      <p:pic>
        <p:nvPicPr>
          <p:cNvPr id="23564" name="Picture 12" descr="ребус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1988840"/>
            <a:ext cx="428625" cy="381000"/>
          </a:xfrm>
          <a:prstGeom prst="rect">
            <a:avLst/>
          </a:prstGeom>
          <a:noFill/>
        </p:spPr>
      </p:pic>
      <p:pic>
        <p:nvPicPr>
          <p:cNvPr id="23566" name="Picture 14" descr="ребусы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2" y="2132856"/>
            <a:ext cx="1398755" cy="1584176"/>
          </a:xfrm>
          <a:prstGeom prst="rect">
            <a:avLst/>
          </a:prstGeom>
          <a:noFill/>
        </p:spPr>
      </p:pic>
      <p:pic>
        <p:nvPicPr>
          <p:cNvPr id="98" name="Picture 6" descr="ребус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8" y="3573016"/>
            <a:ext cx="238125" cy="1905000"/>
          </a:xfrm>
          <a:prstGeom prst="rect">
            <a:avLst/>
          </a:prstGeom>
          <a:noFill/>
        </p:spPr>
      </p:pic>
      <p:sp>
        <p:nvSpPr>
          <p:cNvPr id="75" name="Прямоугольник 74"/>
          <p:cNvSpPr/>
          <p:nvPr/>
        </p:nvSpPr>
        <p:spPr>
          <a:xfrm>
            <a:off x="3203848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2771800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627784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5" name="Стрелка вправо 94">
            <a:hlinkClick r:id="" action="ppaction://hlinkshowjump?jump=nextslide"/>
          </p:cNvPr>
          <p:cNvSpPr/>
          <p:nvPr/>
        </p:nvSpPr>
        <p:spPr>
          <a:xfrm>
            <a:off x="7380312" y="5733256"/>
            <a:ext cx="1152128" cy="576064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далее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  <p:bldLst>
      <p:bldP spid="50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7" grpId="0" animBg="1"/>
      <p:bldP spid="68" grpId="0" animBg="1"/>
      <p:bldP spid="69" grpId="0" animBg="1"/>
      <p:bldP spid="71" grpId="0" animBg="1"/>
      <p:bldP spid="76" grpId="0" animBg="1"/>
      <p:bldP spid="79" grpId="0" animBg="1"/>
      <p:bldP spid="80" grpId="0" animBg="1"/>
      <p:bldP spid="81" grpId="0" animBg="1"/>
      <p:bldP spid="82" grpId="0" animBg="1"/>
      <p:bldP spid="75" grpId="0" animBg="1"/>
      <p:bldP spid="7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7.ifotki.info/org/e597aa944b59af58cc4881827234848f57e2e47297764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556792"/>
            <a:ext cx="2811413" cy="3757899"/>
          </a:xfrm>
          <a:prstGeom prst="rect">
            <a:avLst/>
          </a:prstGeom>
          <a:noFill/>
        </p:spPr>
      </p:pic>
      <p:pic>
        <p:nvPicPr>
          <p:cNvPr id="3" name="Picture 4" descr="http://s08.radikal.ru/i181/0908/05/32a817977a6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754143" y="-665911"/>
            <a:ext cx="5760640" cy="8189823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" action="ppaction://hlinkshowjump?jump=endshow"/>
          </p:cNvPr>
          <p:cNvSpPr/>
          <p:nvPr/>
        </p:nvSpPr>
        <p:spPr>
          <a:xfrm>
            <a:off x="7452320" y="6021288"/>
            <a:ext cx="1152128" cy="36004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выход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1920" y="620688"/>
            <a:ext cx="126669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Ссылки: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268760"/>
            <a:ext cx="725576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2"/>
              </a:rPr>
              <a:t>http://pedsovet.su/load/418-1-0-44177</a:t>
            </a:r>
            <a:r>
              <a:rPr lang="ru-RU" sz="1200" dirty="0" smtClean="0"/>
              <a:t> - рамка</a:t>
            </a:r>
          </a:p>
          <a:p>
            <a:r>
              <a:rPr lang="en-US" sz="1200" dirty="0" smtClean="0">
                <a:hlinkClick r:id="rId3"/>
              </a:rPr>
              <a:t>http://rebus1.com/</a:t>
            </a:r>
            <a:r>
              <a:rPr lang="ru-RU" sz="1200" dirty="0" smtClean="0"/>
              <a:t> - генератор ребусов</a:t>
            </a:r>
          </a:p>
          <a:p>
            <a:r>
              <a:rPr lang="en-US" sz="1200" dirty="0" smtClean="0">
                <a:hlinkClick r:id="rId4"/>
              </a:rPr>
              <a:t>http://f7.ifotki.info/org/e597aa944b59af58cc4881827234848f57e2e472977648.gif</a:t>
            </a:r>
            <a:r>
              <a:rPr lang="ru-RU" sz="1200" dirty="0" smtClean="0"/>
              <a:t> - девочка</a:t>
            </a:r>
          </a:p>
          <a:p>
            <a:r>
              <a:rPr lang="en-US" sz="1200" dirty="0" smtClean="0">
                <a:hlinkClick r:id="rId5"/>
              </a:rPr>
              <a:t>http://www.englishexercises.org/makeagame/my_documents/my_pictures/2009/mar/8D6_Grass_Gif.gif</a:t>
            </a:r>
            <a:r>
              <a:rPr lang="ru-RU" sz="1200" dirty="0" smtClean="0"/>
              <a:t>  - трава</a:t>
            </a:r>
          </a:p>
          <a:p>
            <a:r>
              <a:rPr lang="en-US" sz="1200" dirty="0" smtClean="0">
                <a:hlinkClick r:id="rId6"/>
              </a:rPr>
              <a:t>http://f-picture.net/lfp/s08.radikal.ru/i181/0908/05/32a817977a6b.png/htm</a:t>
            </a:r>
            <a:r>
              <a:rPr lang="ru-RU" sz="1200" smtClean="0"/>
              <a:t> рамка</a:t>
            </a:r>
            <a:endParaRPr lang="ru-RU" sz="1200" dirty="0"/>
          </a:p>
        </p:txBody>
      </p:sp>
      <p:sp>
        <p:nvSpPr>
          <p:cNvPr id="4" name="Стрелка вправо 3">
            <a:hlinkClick r:id="" action="ppaction://hlinkshowjump?jump=firstslide"/>
          </p:cNvPr>
          <p:cNvSpPr/>
          <p:nvPr/>
        </p:nvSpPr>
        <p:spPr>
          <a:xfrm>
            <a:off x="7236296" y="5949280"/>
            <a:ext cx="1152128" cy="36004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 слайд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3584689" cy="4962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 descr="http://www.englishexercises.org/makeagame/my_documents/my_pictures/2009/mar/8D6_Grass_Gif.gif"/>
          <p:cNvPicPr>
            <a:picLocks noChangeAspect="1" noChangeArrowheads="1"/>
          </p:cNvPicPr>
          <p:nvPr/>
        </p:nvPicPr>
        <p:blipFill>
          <a:blip r:embed="rId3" cstate="print"/>
          <a:srcRect r="55392"/>
          <a:stretch>
            <a:fillRect/>
          </a:stretch>
        </p:blipFill>
        <p:spPr bwMode="auto">
          <a:xfrm>
            <a:off x="1259632" y="4365104"/>
            <a:ext cx="2736304" cy="1584176"/>
          </a:xfrm>
          <a:prstGeom prst="rect">
            <a:avLst/>
          </a:prstGeom>
          <a:noFill/>
        </p:spPr>
      </p:pic>
      <p:grpSp>
        <p:nvGrpSpPr>
          <p:cNvPr id="8" name="Группа 7"/>
          <p:cNvGrpSpPr/>
          <p:nvPr/>
        </p:nvGrpSpPr>
        <p:grpSpPr>
          <a:xfrm>
            <a:off x="4105869" y="692696"/>
            <a:ext cx="4451923" cy="4176464"/>
            <a:chOff x="4105869" y="692696"/>
            <a:chExt cx="4451923" cy="4176464"/>
          </a:xfrm>
        </p:grpSpPr>
        <p:sp>
          <p:nvSpPr>
            <p:cNvPr id="5" name="Скругленная прямоугольная выноска 4"/>
            <p:cNvSpPr/>
            <p:nvPr/>
          </p:nvSpPr>
          <p:spPr>
            <a:xfrm rot="5400000">
              <a:off x="4247964" y="584684"/>
              <a:ext cx="4176464" cy="4392488"/>
            </a:xfrm>
            <a:prstGeom prst="wedgeRoundRectCallou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4105869" y="764704"/>
              <a:ext cx="4451923" cy="34778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endPara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  <a:p>
              <a:pPr algn="ctr"/>
              <a:r>
                <a:rPr lang="ru-RU" sz="2800" b="1" dirty="0" smtClean="0">
                  <a:ln w="1905"/>
                  <a:solidFill>
                    <a:srgbClr val="00206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Друзья!</a:t>
              </a:r>
            </a:p>
            <a:p>
              <a:pPr algn="ctr"/>
              <a:r>
                <a:rPr lang="ru-RU" sz="2800" b="1" dirty="0" smtClean="0">
                  <a:ln w="1905"/>
                  <a:solidFill>
                    <a:srgbClr val="00206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Проверьте, как вы умеете </a:t>
              </a:r>
            </a:p>
            <a:p>
              <a:pPr algn="ctr"/>
              <a:r>
                <a:rPr lang="ru-RU" sz="2800" b="1" dirty="0" smtClean="0">
                  <a:ln w="1905"/>
                  <a:solidFill>
                    <a:srgbClr val="00206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писать слова из словаря.</a:t>
              </a:r>
            </a:p>
            <a:p>
              <a:pPr algn="ctr"/>
              <a:r>
                <a:rPr lang="ru-RU" sz="2800" b="1" dirty="0" smtClean="0">
                  <a:ln w="1905"/>
                  <a:solidFill>
                    <a:srgbClr val="00206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Для этого разгадайте ребус</a:t>
              </a:r>
            </a:p>
            <a:p>
              <a:pPr algn="ctr"/>
              <a:r>
                <a:rPr lang="ru-RU" sz="2800" b="1" dirty="0" smtClean="0">
                  <a:ln w="1905"/>
                  <a:solidFill>
                    <a:srgbClr val="00206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и напечатайте слово. </a:t>
              </a:r>
            </a:p>
            <a:p>
              <a:pPr algn="ctr"/>
              <a:r>
                <a:rPr lang="ru-RU" sz="2800" b="1" dirty="0" smtClean="0">
                  <a:ln w="1905"/>
                  <a:solidFill>
                    <a:srgbClr val="00206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</a:p>
            <a:p>
              <a:pPr algn="ctr"/>
              <a:r>
                <a:rPr lang="ru-RU" sz="2800" b="1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Желаю успехов!</a:t>
              </a:r>
              <a:endParaRPr lang="ru-RU" sz="2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96336" y="69269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04048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292080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580112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868144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156176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444208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732240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020272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308304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596336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884368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596336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а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596336" y="126876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596336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884368" y="386104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884368" y="357301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884368" y="328498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7884368" y="299695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884368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884368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7596336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7596336" y="184482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7596336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732240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7020272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7308304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7884368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6444208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с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732240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у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020272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м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308304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м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580112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5580112" y="184482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5580112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5580112" y="328498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5580112" y="299695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5580112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5868144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5868144" y="357301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5868144" y="328498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5868144" y="299695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5868144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6444208" y="357301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6444208" y="328498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6444208" y="299695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6444208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6444208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3059832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627784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1979712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411760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843808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3275856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707904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139952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572000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Ъ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004048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Ы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5436096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Ь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5868144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300192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Ю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6732240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2195736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6084168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5652120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5220072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788024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4355976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3923928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3491880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6516216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2339752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2771800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3203848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3635896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4067944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4499992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4932040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Ё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5364088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5796136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6228184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6" name="Овал 95"/>
          <p:cNvSpPr/>
          <p:nvPr/>
        </p:nvSpPr>
        <p:spPr>
          <a:xfrm>
            <a:off x="6084168" y="980728"/>
            <a:ext cx="360040" cy="21602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7" name="Скругленный прямоугольник 96"/>
          <p:cNvSpPr/>
          <p:nvPr/>
        </p:nvSpPr>
        <p:spPr>
          <a:xfrm>
            <a:off x="683568" y="692696"/>
            <a:ext cx="3888432" cy="396044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ребус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556792"/>
            <a:ext cx="1905000" cy="1428750"/>
          </a:xfrm>
          <a:prstGeom prst="rect">
            <a:avLst/>
          </a:prstGeom>
          <a:noFill/>
        </p:spPr>
      </p:pic>
      <p:pic>
        <p:nvPicPr>
          <p:cNvPr id="2052" name="Picture 4" descr="ребус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412776"/>
            <a:ext cx="1371600" cy="1905000"/>
          </a:xfrm>
          <a:prstGeom prst="rect">
            <a:avLst/>
          </a:prstGeom>
          <a:noFill/>
        </p:spPr>
      </p:pic>
      <p:pic>
        <p:nvPicPr>
          <p:cNvPr id="2054" name="Picture 6" descr="ребусы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4" y="1268760"/>
            <a:ext cx="238125" cy="1905000"/>
          </a:xfrm>
          <a:prstGeom prst="rect">
            <a:avLst/>
          </a:prstGeom>
          <a:noFill/>
        </p:spPr>
      </p:pic>
      <p:pic>
        <p:nvPicPr>
          <p:cNvPr id="101" name="Picture 6" descr="ребусы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3768" y="1268760"/>
            <a:ext cx="238125" cy="1905000"/>
          </a:xfrm>
          <a:prstGeom prst="rect">
            <a:avLst/>
          </a:prstGeom>
          <a:noFill/>
        </p:spPr>
      </p:pic>
      <p:pic>
        <p:nvPicPr>
          <p:cNvPr id="102" name="Picture 6" descr="ребусы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1268760"/>
            <a:ext cx="238125" cy="1905000"/>
          </a:xfrm>
          <a:prstGeom prst="rect">
            <a:avLst/>
          </a:prstGeom>
          <a:noFill/>
        </p:spPr>
      </p:pic>
      <p:pic>
        <p:nvPicPr>
          <p:cNvPr id="103" name="Picture 6" descr="ребусы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1268760"/>
            <a:ext cx="238125" cy="1905000"/>
          </a:xfrm>
          <a:prstGeom prst="rect">
            <a:avLst/>
          </a:prstGeom>
          <a:noFill/>
        </p:spPr>
      </p:pic>
      <p:sp>
        <p:nvSpPr>
          <p:cNvPr id="91" name="Стрелка вправо 90">
            <a:hlinkClick r:id="" action="ppaction://hlinkshowjump?jump=nextslide"/>
          </p:cNvPr>
          <p:cNvSpPr/>
          <p:nvPr/>
        </p:nvSpPr>
        <p:spPr>
          <a:xfrm>
            <a:off x="7380312" y="5733256"/>
            <a:ext cx="1152128" cy="576064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далее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7" grpId="0" animBg="1"/>
      <p:bldP spid="68" grpId="0" animBg="1"/>
      <p:bldP spid="69" grpId="0" animBg="1"/>
      <p:bldP spid="70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96336" y="69269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04048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292080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580112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868144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156176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444208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732240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020272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308304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596336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884368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596336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а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596336" y="126876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596336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884368" y="386104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884368" y="357301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884368" y="328498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7884368" y="299695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884368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884368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7596336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с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596336" y="184482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7596336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732240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ш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020272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о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308304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с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884368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444208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с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732240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у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020272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м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308304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м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580112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5580112" y="184482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5580112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5580112" y="328498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5580112" y="299695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5580112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5868144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5868144" y="357301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5868144" y="328498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5868144" y="299695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5868144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6444208" y="357301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6444208" y="328498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6444208" y="299695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6444208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6444208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3059832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627784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1979712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411760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843808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3275856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707904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139952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572000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Ъ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004048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Ы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5436096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Ь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5868144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300192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Ю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6732240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2195736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6084168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5652120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5220072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788024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4355976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3923928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3491880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6516216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2339752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2771800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3203848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3635896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4067944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4499992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4932040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Ё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5364088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5796136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6228184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1" name="Овал 90"/>
          <p:cNvSpPr/>
          <p:nvPr/>
        </p:nvSpPr>
        <p:spPr>
          <a:xfrm>
            <a:off x="6372200" y="1556792"/>
            <a:ext cx="360040" cy="21602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7" name="Скругленный прямоугольник 96"/>
          <p:cNvSpPr/>
          <p:nvPr/>
        </p:nvSpPr>
        <p:spPr>
          <a:xfrm>
            <a:off x="683568" y="692696"/>
            <a:ext cx="3888432" cy="396044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4" name="Picture 6" descr="ребус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3068960"/>
            <a:ext cx="238125" cy="1905000"/>
          </a:xfrm>
          <a:prstGeom prst="rect">
            <a:avLst/>
          </a:prstGeom>
          <a:noFill/>
        </p:spPr>
      </p:pic>
      <p:pic>
        <p:nvPicPr>
          <p:cNvPr id="17412" name="Picture 4" descr="ребусы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1700808"/>
            <a:ext cx="1560374" cy="1616968"/>
          </a:xfrm>
          <a:prstGeom prst="rect">
            <a:avLst/>
          </a:prstGeom>
          <a:noFill/>
        </p:spPr>
      </p:pic>
      <p:pic>
        <p:nvPicPr>
          <p:cNvPr id="17410" name="Picture 2" descr="ребус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628800"/>
            <a:ext cx="1440160" cy="1440160"/>
          </a:xfrm>
          <a:prstGeom prst="rect">
            <a:avLst/>
          </a:prstGeom>
          <a:noFill/>
        </p:spPr>
      </p:pic>
      <p:pic>
        <p:nvPicPr>
          <p:cNvPr id="17414" name="Picture 6" descr="ребус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1628800"/>
            <a:ext cx="1288833" cy="1472952"/>
          </a:xfrm>
          <a:prstGeom prst="rect">
            <a:avLst/>
          </a:prstGeom>
          <a:noFill/>
        </p:spPr>
      </p:pic>
      <p:pic>
        <p:nvPicPr>
          <p:cNvPr id="102" name="Picture 6" descr="ребус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3968" y="1340768"/>
            <a:ext cx="238125" cy="1905000"/>
          </a:xfrm>
          <a:prstGeom prst="rect">
            <a:avLst/>
          </a:prstGeom>
          <a:noFill/>
        </p:spPr>
      </p:pic>
      <p:pic>
        <p:nvPicPr>
          <p:cNvPr id="103" name="Picture 6" descr="ребус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944" y="1340768"/>
            <a:ext cx="238125" cy="1905000"/>
          </a:xfrm>
          <a:prstGeom prst="rect">
            <a:avLst/>
          </a:prstGeom>
          <a:noFill/>
        </p:spPr>
      </p:pic>
      <p:sp>
        <p:nvSpPr>
          <p:cNvPr id="92" name="Стрелка вправо 91">
            <a:hlinkClick r:id="" action="ppaction://hlinkshowjump?jump=nextslide"/>
          </p:cNvPr>
          <p:cNvSpPr/>
          <p:nvPr/>
        </p:nvSpPr>
        <p:spPr>
          <a:xfrm>
            <a:off x="7380312" y="5733256"/>
            <a:ext cx="1152128" cy="576064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далее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7" grpId="0" animBg="1"/>
      <p:bldP spid="68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9" grpId="0" animBg="1"/>
      <p:bldP spid="80" grpId="0" animBg="1"/>
      <p:bldP spid="81" grpId="0" animBg="1"/>
      <p:bldP spid="8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96336" y="69269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04048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п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92080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у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80112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т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68144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56176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ш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44208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732240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с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020272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т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308304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в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96336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и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884368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596336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а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596336" y="126876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596336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884368" y="386104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884368" y="357301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884368" y="328498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7884368" y="299695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884368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884368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7596336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с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596336" y="184482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7596336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732240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ш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020272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о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308304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с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884368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444208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с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732240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у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020272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м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308304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м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580112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5580112" y="184482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5580112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5580112" y="328498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5580112" y="299695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5580112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5868144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5868144" y="357301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5868144" y="328498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5868144" y="299695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5868144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6444208" y="357301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6444208" y="328498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6444208" y="299695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6444208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6444208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3059832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627784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1979712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411760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843808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3275856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707904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139952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572000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Ъ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004048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Ы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5436096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Ь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5868144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300192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Ю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6732240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2195736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6084168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5652120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5220072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788024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4355976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3923928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3491880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6516216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2339752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2771800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3203848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3635896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4067944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4499992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4932040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Ё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5364088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5796136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6228184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5" name="Овал 94"/>
          <p:cNvSpPr/>
          <p:nvPr/>
        </p:nvSpPr>
        <p:spPr>
          <a:xfrm>
            <a:off x="4644008" y="2420888"/>
            <a:ext cx="360040" cy="21602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7" name="Скругленный прямоугольник 96"/>
          <p:cNvSpPr/>
          <p:nvPr/>
        </p:nvSpPr>
        <p:spPr>
          <a:xfrm>
            <a:off x="683568" y="692696"/>
            <a:ext cx="3888432" cy="396044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" name="Picture 6" descr="ребус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2" y="1052736"/>
            <a:ext cx="238125" cy="1905000"/>
          </a:xfrm>
          <a:prstGeom prst="rect">
            <a:avLst/>
          </a:prstGeom>
          <a:noFill/>
        </p:spPr>
      </p:pic>
      <p:pic>
        <p:nvPicPr>
          <p:cNvPr id="18434" name="Picture 2" descr="ребус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412776"/>
            <a:ext cx="1080120" cy="1080120"/>
          </a:xfrm>
          <a:prstGeom prst="rect">
            <a:avLst/>
          </a:prstGeom>
          <a:noFill/>
        </p:spPr>
      </p:pic>
      <p:pic>
        <p:nvPicPr>
          <p:cNvPr id="18436" name="Picture 4" descr="ребус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1340768"/>
            <a:ext cx="1224136" cy="1323390"/>
          </a:xfrm>
          <a:prstGeom prst="rect">
            <a:avLst/>
          </a:prstGeom>
          <a:noFill/>
        </p:spPr>
      </p:pic>
      <p:pic>
        <p:nvPicPr>
          <p:cNvPr id="18438" name="Picture 6" descr="ребус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1484784"/>
            <a:ext cx="899161" cy="1064096"/>
          </a:xfrm>
          <a:prstGeom prst="rect">
            <a:avLst/>
          </a:prstGeom>
          <a:noFill/>
        </p:spPr>
      </p:pic>
      <p:pic>
        <p:nvPicPr>
          <p:cNvPr id="103" name="Picture 6" descr="ребус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1196752"/>
            <a:ext cx="238125" cy="1905000"/>
          </a:xfrm>
          <a:prstGeom prst="rect">
            <a:avLst/>
          </a:prstGeom>
          <a:noFill/>
        </p:spPr>
      </p:pic>
      <p:pic>
        <p:nvPicPr>
          <p:cNvPr id="2054" name="Picture 6" descr="ребус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2420888"/>
            <a:ext cx="238125" cy="1905000"/>
          </a:xfrm>
          <a:prstGeom prst="rect">
            <a:avLst/>
          </a:prstGeom>
          <a:noFill/>
        </p:spPr>
      </p:pic>
      <p:pic>
        <p:nvPicPr>
          <p:cNvPr id="100" name="Picture 6" descr="ребус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1052736"/>
            <a:ext cx="238125" cy="1905000"/>
          </a:xfrm>
          <a:prstGeom prst="rect">
            <a:avLst/>
          </a:prstGeom>
          <a:noFill/>
        </p:spPr>
      </p:pic>
      <p:pic>
        <p:nvPicPr>
          <p:cNvPr id="18440" name="Picture 8" descr="ребус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5656" y="2924944"/>
            <a:ext cx="988110" cy="1368152"/>
          </a:xfrm>
          <a:prstGeom prst="rect">
            <a:avLst/>
          </a:prstGeom>
          <a:noFill/>
        </p:spPr>
      </p:pic>
      <p:pic>
        <p:nvPicPr>
          <p:cNvPr id="18444" name="Picture 12" descr="ребусы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55776" y="2996952"/>
            <a:ext cx="1184920" cy="1184920"/>
          </a:xfrm>
          <a:prstGeom prst="rect">
            <a:avLst/>
          </a:prstGeom>
          <a:noFill/>
        </p:spPr>
      </p:pic>
      <p:sp>
        <p:nvSpPr>
          <p:cNvPr id="94" name="Стрелка вправо 93">
            <a:hlinkClick r:id="" action="ppaction://hlinkshowjump?jump=nextslide"/>
          </p:cNvPr>
          <p:cNvSpPr/>
          <p:nvPr/>
        </p:nvSpPr>
        <p:spPr>
          <a:xfrm>
            <a:off x="7380312" y="5733256"/>
            <a:ext cx="1152128" cy="576064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далее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7" grpId="0" animBg="1"/>
      <p:bldP spid="69" grpId="0" animBg="1"/>
      <p:bldP spid="70" grpId="0" animBg="1"/>
      <p:bldP spid="71" grpId="0" animBg="1"/>
      <p:bldP spid="73" grpId="0" animBg="1"/>
      <p:bldP spid="74" grpId="0" animBg="1"/>
      <p:bldP spid="76" grpId="0" animBg="1"/>
      <p:bldP spid="77" grpId="0" animBg="1"/>
      <p:bldP spid="79" grpId="0" animBg="1"/>
      <p:bldP spid="80" grpId="0" animBg="1"/>
      <p:bldP spid="8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96336" y="69269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04048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п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92080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у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80112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т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68144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56176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ш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44208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732240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с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020272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т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308304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в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96336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и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884368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596336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а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596336" y="126876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596336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884368" y="386104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884368" y="357301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884368" y="328498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7884368" y="299695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884368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884368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7596336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с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596336" y="184482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7596336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732240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ш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020272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о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308304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с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884368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444208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с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732240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у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020272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м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308304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м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580112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п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580112" y="184482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о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580112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р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580112" y="328498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т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580112" y="299695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580112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р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868144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5868144" y="357301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5868144" y="328498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5868144" y="299695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5868144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6444208" y="357301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6444208" y="328498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6444208" y="299695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6444208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6444208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3059832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627784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1979712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411760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843808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3275856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707904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139952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572000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Ъ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004048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Ы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5436096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Ь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5868144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300192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Ю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6732240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2195736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6084168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5652120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5220072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788024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4355976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3923928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3491880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6516216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2339752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2771800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3203848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3635896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4067944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4499992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4932040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Ё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5364088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5796136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6228184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4" name="Овал 93"/>
          <p:cNvSpPr/>
          <p:nvPr/>
        </p:nvSpPr>
        <p:spPr>
          <a:xfrm>
            <a:off x="5580112" y="1340768"/>
            <a:ext cx="360040" cy="21602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7" name="Скругленный прямоугольник 96"/>
          <p:cNvSpPr/>
          <p:nvPr/>
        </p:nvSpPr>
        <p:spPr>
          <a:xfrm>
            <a:off x="683568" y="692696"/>
            <a:ext cx="3888432" cy="396044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4" name="Picture 6" descr="ребус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2636912"/>
            <a:ext cx="238125" cy="1905000"/>
          </a:xfrm>
          <a:prstGeom prst="rect">
            <a:avLst/>
          </a:prstGeom>
          <a:noFill/>
        </p:spPr>
      </p:pic>
      <p:pic>
        <p:nvPicPr>
          <p:cNvPr id="19458" name="Picture 2" descr="ребус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916832"/>
            <a:ext cx="1080120" cy="1080120"/>
          </a:xfrm>
          <a:prstGeom prst="rect">
            <a:avLst/>
          </a:prstGeom>
          <a:noFill/>
        </p:spPr>
      </p:pic>
      <p:pic>
        <p:nvPicPr>
          <p:cNvPr id="19460" name="Picture 4" descr="ребусы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1772816"/>
            <a:ext cx="1112912" cy="1112912"/>
          </a:xfrm>
          <a:prstGeom prst="rect">
            <a:avLst/>
          </a:prstGeom>
          <a:noFill/>
        </p:spPr>
      </p:pic>
      <p:pic>
        <p:nvPicPr>
          <p:cNvPr id="19462" name="Picture 6" descr="ребус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1916832"/>
            <a:ext cx="1112912" cy="1112912"/>
          </a:xfrm>
          <a:prstGeom prst="rect">
            <a:avLst/>
          </a:prstGeom>
          <a:noFill/>
        </p:spPr>
      </p:pic>
      <p:pic>
        <p:nvPicPr>
          <p:cNvPr id="19464" name="Picture 8" descr="ребусы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9792" y="1340768"/>
            <a:ext cx="1905000" cy="1905000"/>
          </a:xfrm>
          <a:prstGeom prst="rect">
            <a:avLst/>
          </a:prstGeom>
          <a:noFill/>
        </p:spPr>
      </p:pic>
      <p:sp>
        <p:nvSpPr>
          <p:cNvPr id="91" name="Стрелка вправо 90">
            <a:hlinkClick r:id="" action="ppaction://hlinkshowjump?jump=nextslide"/>
          </p:cNvPr>
          <p:cNvSpPr/>
          <p:nvPr/>
        </p:nvSpPr>
        <p:spPr>
          <a:xfrm>
            <a:off x="7380312" y="5733256"/>
            <a:ext cx="1152128" cy="576064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далее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3" name="Picture 6" descr="ребус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2708920"/>
            <a:ext cx="238125" cy="1905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6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9" grpId="0" animBg="1"/>
      <p:bldP spid="80" grpId="0" animBg="1"/>
      <p:bldP spid="81" grpId="0" animBg="1"/>
      <p:bldP spid="8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96336" y="69269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04048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п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92080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у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80112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т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68144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56176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ш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44208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732240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с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020272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т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308304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в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96336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и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884368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596336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а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596336" y="126876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596336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884368" y="386104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884368" y="357301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884368" y="328498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7884368" y="299695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884368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884368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7596336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с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596336" y="184482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7596336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732240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ш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020272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о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308304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с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884368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444208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с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732240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у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020272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м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308304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м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580112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п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580112" y="184482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о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580112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р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580112" y="328498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т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580112" y="299695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580112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р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868144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п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868144" y="357301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н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868144" y="328498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о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868144" y="299695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р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868144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р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444208" y="357301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6444208" y="328498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6444208" y="299695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6444208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6444208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3059832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627784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1979712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411760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843808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3275856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707904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139952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572000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Ъ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004048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Ы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5436096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Ь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5868144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300192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Ю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6732240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2195736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6084168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5652120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5220072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788024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4355976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3923928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3491880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6516216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2339752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2771800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3203848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3635896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4067944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4499992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4932040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Ё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5364088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5796136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6228184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3" name="Овал 92"/>
          <p:cNvSpPr/>
          <p:nvPr/>
        </p:nvSpPr>
        <p:spPr>
          <a:xfrm>
            <a:off x="5868144" y="1916832"/>
            <a:ext cx="360040" cy="21602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7" name="Скругленный прямоугольник 96"/>
          <p:cNvSpPr/>
          <p:nvPr/>
        </p:nvSpPr>
        <p:spPr>
          <a:xfrm>
            <a:off x="683568" y="692696"/>
            <a:ext cx="3888432" cy="396044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" name="Picture 6" descr="ребус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1628800"/>
            <a:ext cx="238125" cy="1905000"/>
          </a:xfrm>
          <a:prstGeom prst="rect">
            <a:avLst/>
          </a:prstGeom>
          <a:noFill/>
        </p:spPr>
      </p:pic>
      <p:pic>
        <p:nvPicPr>
          <p:cNvPr id="2054" name="Picture 6" descr="ребус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1628800"/>
            <a:ext cx="238125" cy="1905000"/>
          </a:xfrm>
          <a:prstGeom prst="rect">
            <a:avLst/>
          </a:prstGeom>
          <a:noFill/>
        </p:spPr>
      </p:pic>
      <p:pic>
        <p:nvPicPr>
          <p:cNvPr id="20482" name="Picture 2" descr="ребусы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2060848"/>
            <a:ext cx="804946" cy="817204"/>
          </a:xfrm>
          <a:prstGeom prst="rect">
            <a:avLst/>
          </a:prstGeom>
          <a:noFill/>
        </p:spPr>
      </p:pic>
      <p:pic>
        <p:nvPicPr>
          <p:cNvPr id="20484" name="Picture 4" descr="ребус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1916832"/>
            <a:ext cx="1328936" cy="1328936"/>
          </a:xfrm>
          <a:prstGeom prst="rect">
            <a:avLst/>
          </a:prstGeom>
          <a:noFill/>
        </p:spPr>
      </p:pic>
      <p:pic>
        <p:nvPicPr>
          <p:cNvPr id="20486" name="Picture 6" descr="ребусы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736" y="1916832"/>
            <a:ext cx="1472891" cy="1296144"/>
          </a:xfrm>
          <a:prstGeom prst="rect">
            <a:avLst/>
          </a:prstGeom>
          <a:noFill/>
        </p:spPr>
      </p:pic>
      <p:pic>
        <p:nvPicPr>
          <p:cNvPr id="98" name="Picture 6" descr="ребус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736" y="2924944"/>
            <a:ext cx="238125" cy="1905000"/>
          </a:xfrm>
          <a:prstGeom prst="rect">
            <a:avLst/>
          </a:prstGeom>
          <a:noFill/>
        </p:spPr>
      </p:pic>
      <p:pic>
        <p:nvPicPr>
          <p:cNvPr id="99" name="Picture 6" descr="ребус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888" y="1628800"/>
            <a:ext cx="238125" cy="1905000"/>
          </a:xfrm>
          <a:prstGeom prst="rect">
            <a:avLst/>
          </a:prstGeom>
          <a:noFill/>
        </p:spPr>
      </p:pic>
      <p:pic>
        <p:nvPicPr>
          <p:cNvPr id="20488" name="Picture 8" descr="ребус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0444" y="1988840"/>
            <a:ext cx="1224136" cy="1224136"/>
          </a:xfrm>
          <a:prstGeom prst="rect">
            <a:avLst/>
          </a:prstGeom>
          <a:noFill/>
        </p:spPr>
      </p:pic>
      <p:sp>
        <p:nvSpPr>
          <p:cNvPr id="94" name="Стрелка вправо 93">
            <a:hlinkClick r:id="" action="ppaction://hlinkshowjump?jump=nextslide"/>
          </p:cNvPr>
          <p:cNvSpPr/>
          <p:nvPr/>
        </p:nvSpPr>
        <p:spPr>
          <a:xfrm>
            <a:off x="7380312" y="5733256"/>
            <a:ext cx="1152128" cy="576064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далее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9" grpId="0" animBg="1"/>
      <p:bldP spid="80" grpId="0" animBg="1"/>
      <p:bldP spid="81" grpId="0" animBg="1"/>
      <p:bldP spid="8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96336" y="69269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04048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п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92080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у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80112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т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68144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56176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ш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44208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732240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с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020272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т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308304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в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96336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и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884368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596336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а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596336" y="126876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596336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884368" y="386104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884368" y="357301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884368" y="328498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7884368" y="299695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884368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884368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7596336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с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596336" y="184482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7596336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732240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ш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020272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о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308304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с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884368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444208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с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732240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у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020272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м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308304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м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580112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п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580112" y="184482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о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580112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р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580112" y="328498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т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580112" y="299695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580112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р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868144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п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868144" y="357301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н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868144" y="328498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о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868144" y="299695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р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868144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р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444208" y="357301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ж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444208" y="328498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а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444208" y="299695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з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444208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й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444208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п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059832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627784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1979712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411760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843808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3275856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707904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139952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572000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Ъ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004048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Ы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5436096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Ь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5868144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300192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Ю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6732240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2195736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6084168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5652120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5220072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788024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4355976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3923928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3491880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6516216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2339752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2771800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3203848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3635896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4067944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4499992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4932040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Ё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5364088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5796136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6228184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0" name="Овал 89"/>
          <p:cNvSpPr/>
          <p:nvPr/>
        </p:nvSpPr>
        <p:spPr>
          <a:xfrm>
            <a:off x="7524328" y="476672"/>
            <a:ext cx="360040" cy="21602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7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2" name="Овал 91"/>
          <p:cNvSpPr/>
          <p:nvPr/>
        </p:nvSpPr>
        <p:spPr>
          <a:xfrm>
            <a:off x="6444208" y="1916832"/>
            <a:ext cx="360040" cy="21602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7" name="Скругленный прямоугольник 96"/>
          <p:cNvSpPr/>
          <p:nvPr/>
        </p:nvSpPr>
        <p:spPr>
          <a:xfrm>
            <a:off x="683568" y="692696"/>
            <a:ext cx="3888432" cy="396044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" name="Picture 6" descr="ребус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688" y="3140968"/>
            <a:ext cx="238125" cy="1905000"/>
          </a:xfrm>
          <a:prstGeom prst="rect">
            <a:avLst/>
          </a:prstGeom>
          <a:noFill/>
        </p:spPr>
      </p:pic>
      <p:pic>
        <p:nvPicPr>
          <p:cNvPr id="2054" name="Picture 6" descr="ребус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3140968"/>
            <a:ext cx="238125" cy="1905000"/>
          </a:xfrm>
          <a:prstGeom prst="rect">
            <a:avLst/>
          </a:prstGeom>
          <a:noFill/>
        </p:spPr>
      </p:pic>
      <p:pic>
        <p:nvPicPr>
          <p:cNvPr id="98" name="Picture 6" descr="ребус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1628800"/>
            <a:ext cx="238125" cy="1905000"/>
          </a:xfrm>
          <a:prstGeom prst="rect">
            <a:avLst/>
          </a:prstGeom>
          <a:noFill/>
        </p:spPr>
      </p:pic>
      <p:pic>
        <p:nvPicPr>
          <p:cNvPr id="99" name="Picture 6" descr="ребус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1628800"/>
            <a:ext cx="238125" cy="1905000"/>
          </a:xfrm>
          <a:prstGeom prst="rect">
            <a:avLst/>
          </a:prstGeom>
          <a:noFill/>
        </p:spPr>
      </p:pic>
      <p:pic>
        <p:nvPicPr>
          <p:cNvPr id="21506" name="Picture 2" descr="ребус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204864"/>
            <a:ext cx="1112341" cy="1112341"/>
          </a:xfrm>
          <a:prstGeom prst="rect">
            <a:avLst/>
          </a:prstGeom>
          <a:noFill/>
        </p:spPr>
      </p:pic>
      <p:pic>
        <p:nvPicPr>
          <p:cNvPr id="21508" name="Picture 4" descr="ребусы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2060848"/>
            <a:ext cx="1388533" cy="1424136"/>
          </a:xfrm>
          <a:prstGeom prst="rect">
            <a:avLst/>
          </a:prstGeom>
          <a:noFill/>
        </p:spPr>
      </p:pic>
      <p:pic>
        <p:nvPicPr>
          <p:cNvPr id="21510" name="Picture 6" descr="ребусы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776" y="1916832"/>
            <a:ext cx="1181894" cy="1544960"/>
          </a:xfrm>
          <a:prstGeom prst="rect">
            <a:avLst/>
          </a:prstGeom>
          <a:noFill/>
        </p:spPr>
      </p:pic>
      <p:pic>
        <p:nvPicPr>
          <p:cNvPr id="21512" name="Picture 8" descr="ребус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2204864"/>
            <a:ext cx="1080120" cy="1080120"/>
          </a:xfrm>
          <a:prstGeom prst="rect">
            <a:avLst/>
          </a:prstGeom>
          <a:noFill/>
        </p:spPr>
      </p:pic>
      <p:sp>
        <p:nvSpPr>
          <p:cNvPr id="94" name="Стрелка вправо 93">
            <a:hlinkClick r:id="" action="ppaction://hlinkshowjump?jump=nextslide"/>
          </p:cNvPr>
          <p:cNvSpPr/>
          <p:nvPr/>
        </p:nvSpPr>
        <p:spPr>
          <a:xfrm>
            <a:off x="7380312" y="5733256"/>
            <a:ext cx="1152128" cy="576064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далее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5" grpId="0" animBg="1"/>
      <p:bldP spid="66" grpId="0" animBg="1"/>
      <p:bldP spid="67" grpId="0" animBg="1"/>
      <p:bldP spid="69" grpId="0" animBg="1"/>
      <p:bldP spid="70" grpId="0" animBg="1"/>
      <p:bldP spid="71" grpId="0" animBg="1"/>
      <p:bldP spid="72" grpId="0" animBg="1"/>
      <p:bldP spid="74" grpId="0" animBg="1"/>
      <p:bldP spid="75" grpId="0" animBg="1"/>
      <p:bldP spid="76" grpId="0" animBg="1"/>
      <p:bldP spid="77" grpId="0" animBg="1"/>
      <p:bldP spid="79" grpId="0" animBg="1"/>
      <p:bldP spid="8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96336" y="69269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п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4048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п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92080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у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80112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т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68144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56176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ш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44208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732240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с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020272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т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308304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в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96336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и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884368" y="242088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596336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а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596336" y="126876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с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596336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р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884368" y="386104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884368" y="357301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884368" y="328498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7884368" y="299695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884368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884368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7596336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с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596336" y="184482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а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596336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ж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732240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ш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020272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о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308304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с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884368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444208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с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732240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у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020272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м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308304" y="980728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м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580112" y="155679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п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580112" y="184482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о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580112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р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580112" y="328498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т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580112" y="299695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580112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р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868144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п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868144" y="357301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н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868144" y="328498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о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868144" y="299695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р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868144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р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444208" y="357301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ж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444208" y="3284984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а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444208" y="2996952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з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444208" y="2708920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й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444208" y="2132856"/>
            <a:ext cx="288032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</a:rPr>
              <a:t>п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059832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627784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1979712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411760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843808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3275856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707904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139952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572000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Ъ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004048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Ы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5436096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Ь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5868144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300192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Ю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6732240" y="5877272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2195736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6084168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5652120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5220072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788024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4355976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3923928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3491880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6516216" y="5445224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2339752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2771800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3203848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3635896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4067944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4499992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4932040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Ё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5364088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5796136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6228184" y="5013176"/>
            <a:ext cx="432048" cy="43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0" name="Овал 89"/>
          <p:cNvSpPr/>
          <p:nvPr/>
        </p:nvSpPr>
        <p:spPr>
          <a:xfrm>
            <a:off x="7524328" y="476672"/>
            <a:ext cx="360040" cy="21602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7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7" name="Скругленный прямоугольник 96"/>
          <p:cNvSpPr/>
          <p:nvPr/>
        </p:nvSpPr>
        <p:spPr>
          <a:xfrm>
            <a:off x="683568" y="692696"/>
            <a:ext cx="3888432" cy="396044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" name="Picture 6" descr="ребус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688" y="2492896"/>
            <a:ext cx="238125" cy="1905000"/>
          </a:xfrm>
          <a:prstGeom prst="rect">
            <a:avLst/>
          </a:prstGeom>
          <a:noFill/>
        </p:spPr>
      </p:pic>
      <p:pic>
        <p:nvPicPr>
          <p:cNvPr id="2054" name="Picture 6" descr="ребус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2492896"/>
            <a:ext cx="238125" cy="1905000"/>
          </a:xfrm>
          <a:prstGeom prst="rect">
            <a:avLst/>
          </a:prstGeom>
          <a:noFill/>
        </p:spPr>
      </p:pic>
      <p:pic>
        <p:nvPicPr>
          <p:cNvPr id="98" name="Picture 6" descr="ребус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2420888"/>
            <a:ext cx="238125" cy="1905000"/>
          </a:xfrm>
          <a:prstGeom prst="rect">
            <a:avLst/>
          </a:prstGeom>
          <a:noFill/>
        </p:spPr>
      </p:pic>
      <p:pic>
        <p:nvPicPr>
          <p:cNvPr id="99" name="Picture 6" descr="ребус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40" y="2420888"/>
            <a:ext cx="238125" cy="1905000"/>
          </a:xfrm>
          <a:prstGeom prst="rect">
            <a:avLst/>
          </a:prstGeom>
          <a:noFill/>
        </p:spPr>
      </p:pic>
      <p:pic>
        <p:nvPicPr>
          <p:cNvPr id="22530" name="Picture 2" descr="ребус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340768"/>
            <a:ext cx="1136104" cy="1136104"/>
          </a:xfrm>
          <a:prstGeom prst="rect">
            <a:avLst/>
          </a:prstGeom>
          <a:noFill/>
        </p:spPr>
      </p:pic>
      <p:pic>
        <p:nvPicPr>
          <p:cNvPr id="22532" name="Picture 4" descr="ребусы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1680" y="1484784"/>
            <a:ext cx="1584176" cy="1180211"/>
          </a:xfrm>
          <a:prstGeom prst="rect">
            <a:avLst/>
          </a:prstGeom>
          <a:noFill/>
        </p:spPr>
      </p:pic>
      <p:pic>
        <p:nvPicPr>
          <p:cNvPr id="22534" name="Picture 6" descr="ребусы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2" y="1556792"/>
            <a:ext cx="1440160" cy="887735"/>
          </a:xfrm>
          <a:prstGeom prst="rect">
            <a:avLst/>
          </a:prstGeom>
          <a:noFill/>
        </p:spPr>
      </p:pic>
      <p:pic>
        <p:nvPicPr>
          <p:cNvPr id="22536" name="Picture 8" descr="ребус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600" y="3429000"/>
            <a:ext cx="936104" cy="936104"/>
          </a:xfrm>
          <a:prstGeom prst="rect">
            <a:avLst/>
          </a:prstGeom>
          <a:noFill/>
        </p:spPr>
      </p:pic>
      <p:pic>
        <p:nvPicPr>
          <p:cNvPr id="22538" name="Picture 10" descr="ребусы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67744" y="3068960"/>
            <a:ext cx="1224136" cy="1466031"/>
          </a:xfrm>
          <a:prstGeom prst="rect">
            <a:avLst/>
          </a:prstGeom>
          <a:noFill/>
        </p:spPr>
      </p:pic>
      <p:pic>
        <p:nvPicPr>
          <p:cNvPr id="100" name="Picture 6" descr="ребус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712" y="4077072"/>
            <a:ext cx="238125" cy="1905000"/>
          </a:xfrm>
          <a:prstGeom prst="rect">
            <a:avLst/>
          </a:prstGeom>
          <a:noFill/>
        </p:spPr>
      </p:pic>
      <p:pic>
        <p:nvPicPr>
          <p:cNvPr id="101" name="Picture 6" descr="ребус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2924944"/>
            <a:ext cx="238125" cy="1905000"/>
          </a:xfrm>
          <a:prstGeom prst="rect">
            <a:avLst/>
          </a:prstGeom>
          <a:noFill/>
        </p:spPr>
      </p:pic>
      <p:sp>
        <p:nvSpPr>
          <p:cNvPr id="96" name="Стрелка вправо 95">
            <a:hlinkClick r:id="" action="ppaction://hlinkshowjump?jump=nextslide"/>
          </p:cNvPr>
          <p:cNvSpPr/>
          <p:nvPr/>
        </p:nvSpPr>
        <p:spPr>
          <a:xfrm>
            <a:off x="7380312" y="5733256"/>
            <a:ext cx="1152128" cy="576064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далее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9" grpId="0" animBg="1"/>
      <p:bldP spid="70" grpId="0" animBg="1"/>
      <p:bldP spid="71" grpId="0" animBg="1"/>
      <p:bldP spid="72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584</Words>
  <Application>Microsoft Office PowerPoint</Application>
  <PresentationFormat>Экран (4:3)</PresentationFormat>
  <Paragraphs>526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55</cp:revision>
  <dcterms:created xsi:type="dcterms:W3CDTF">2015-01-07T08:05:31Z</dcterms:created>
  <dcterms:modified xsi:type="dcterms:W3CDTF">2015-01-11T08:00:10Z</dcterms:modified>
</cp:coreProperties>
</file>