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485EC-64AB-4041-B539-67B7BBA27670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F4E3D-7FFF-405A-A371-DF04DE2AEE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F4E3D-7FFF-405A-A371-DF04DE2AEE3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63A22-CA83-4409-8689-6D0AB466FFA7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FF4E8-8C6B-4B0E-B013-59283B25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s.fordesigner.com/pic/zip01/b_1313758548368.jpg" TargetMode="External"/><Relationship Id="rId2" Type="http://schemas.openxmlformats.org/officeDocument/2006/relationships/hyperlink" Target="http://www.coollady.ru/pic/0004/042/01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esochnizza.ru/zagadki/krossvord-zagadki-pro-shkolu" TargetMode="External"/><Relationship Id="rId4" Type="http://schemas.openxmlformats.org/officeDocument/2006/relationships/hyperlink" Target="http://cortezz.justclick.ru/media/content/cortezz/017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772400" cy="1470025"/>
          </a:xfrm>
        </p:spPr>
        <p:txBody>
          <a:bodyPr/>
          <a:lstStyle/>
          <a:p>
            <a:r>
              <a:rPr lang="ru-RU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Интерактивный кроссворд </a:t>
            </a:r>
            <a:br>
              <a:rPr lang="ru-RU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 «Загадки про школу»</a:t>
            </a:r>
            <a:endParaRPr lang="ru-RU" sz="36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573016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Автор</a:t>
            </a:r>
            <a:r>
              <a:rPr lang="ru-RU" sz="2000" dirty="0" smtClean="0">
                <a:solidFill>
                  <a:schemeClr val="tx1"/>
                </a:solidFill>
              </a:rPr>
              <a:t> – </a:t>
            </a:r>
            <a:r>
              <a:rPr lang="ru-RU" sz="2000" dirty="0" err="1" smtClean="0">
                <a:solidFill>
                  <a:schemeClr val="tx1"/>
                </a:solidFill>
              </a:rPr>
              <a:t>Бределева</a:t>
            </a:r>
            <a:r>
              <a:rPr lang="ru-RU" sz="2000" dirty="0" smtClean="0">
                <a:solidFill>
                  <a:schemeClr val="tx1"/>
                </a:solidFill>
              </a:rPr>
              <a:t> Елена Михайловна,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заместитель директора по УВР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</a:rPr>
              <a:t>Верховажская</a:t>
            </a:r>
            <a:r>
              <a:rPr lang="ru-RU" sz="2000" dirty="0" smtClean="0">
                <a:solidFill>
                  <a:schemeClr val="tx1"/>
                </a:solidFill>
              </a:rPr>
              <a:t> нош»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с.Верховажье   Вологодской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864096" cy="720080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827584" y="5805264"/>
            <a:ext cx="936104" cy="836712"/>
          </a:xfrm>
          <a:prstGeom prst="actionButtonInformati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_13137585483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3212976"/>
            <a:ext cx="3350291" cy="3456384"/>
          </a:xfr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323528" y="476672"/>
            <a:ext cx="4752528" cy="2232248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Здравствуйте, ребята!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Давайте разгадаем кроссворд на тему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«Загадки про школу»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2132856"/>
            <a:ext cx="3744416" cy="22322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между слайдами осуществляй с помощью управляющей кнопки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далее 8">
            <a:hlinkClick r:id="" action="ppaction://noaction" highlightClick="1"/>
          </p:cNvPr>
          <p:cNvSpPr/>
          <p:nvPr/>
        </p:nvSpPr>
        <p:spPr>
          <a:xfrm>
            <a:off x="8172400" y="3717032"/>
            <a:ext cx="576064" cy="360040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1840" y="4437112"/>
            <a:ext cx="3744416" cy="22322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появления ответа нажимай на фигуру с вопросом</a:t>
            </a:r>
          </a:p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64088" y="5877272"/>
            <a:ext cx="648072" cy="57606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55576" y="620688"/>
            <a:ext cx="4680520" cy="237626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926719"/>
            <a:ext cx="45365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школе учит он детей.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Строг, но все прощает.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Помогает стать умней,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он объясняет.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55576" y="620688"/>
            <a:ext cx="4680520" cy="237626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711276"/>
            <a:ext cx="45365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Я на все твои вопросы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Отвечаю без труда.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Под обложкой моей знанья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Загляни, скорей, сюда.</a:t>
            </a: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5580112" y="3645024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436096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55576" y="620688"/>
            <a:ext cx="4680520" cy="237626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926720"/>
            <a:ext cx="37444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По черному - белым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Пишут то и дело.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Потрут тряпицей –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Чиста страница.</a:t>
            </a: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5580112" y="3645024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2</a:t>
            </a:r>
          </a:p>
        </p:txBody>
      </p:sp>
      <p:sp>
        <p:nvSpPr>
          <p:cNvPr id="41" name="Стрелка вниз 40"/>
          <p:cNvSpPr/>
          <p:nvPr/>
        </p:nvSpPr>
        <p:spPr>
          <a:xfrm>
            <a:off x="4067944" y="4077072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55576" y="620688"/>
            <a:ext cx="4680520" cy="237626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1357607"/>
            <a:ext cx="45365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В школьной сумке я лежу,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Как ты учишься, скажу.</a:t>
            </a: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5580112" y="3645024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2</a:t>
            </a:r>
          </a:p>
        </p:txBody>
      </p:sp>
      <p:sp>
        <p:nvSpPr>
          <p:cNvPr id="41" name="Стрелка вниз 40"/>
          <p:cNvSpPr/>
          <p:nvPr/>
        </p:nvSpPr>
        <p:spPr>
          <a:xfrm>
            <a:off x="4067944" y="4077072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  <p:sp>
        <p:nvSpPr>
          <p:cNvPr id="43" name="Стрелка вправо 42"/>
          <p:cNvSpPr/>
          <p:nvPr/>
        </p:nvSpPr>
        <p:spPr>
          <a:xfrm>
            <a:off x="4427984" y="479715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427984" y="43651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4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55576" y="404664"/>
            <a:ext cx="4896544" cy="2880320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495833"/>
            <a:ext cx="45365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Палочка волшебная есть у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меня,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друзья.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Палочкою этой могу построить я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Башню, дом и самолёт,</a:t>
            </a:r>
          </a:p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И огромный пароход!</a:t>
            </a:r>
          </a:p>
        </p:txBody>
      </p:sp>
      <p:sp>
        <p:nvSpPr>
          <p:cNvPr id="49" name="Управляющая кнопка: далее 48">
            <a:hlinkClick r:id="" action="ppaction://hlinkshowjump?jump=endshow" highlightClick="1"/>
          </p:cNvPr>
          <p:cNvSpPr/>
          <p:nvPr/>
        </p:nvSpPr>
        <p:spPr>
          <a:xfrm>
            <a:off x="7884368" y="5949280"/>
            <a:ext cx="936104" cy="576064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5580112" y="3645024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2</a:t>
            </a:r>
          </a:p>
        </p:txBody>
      </p:sp>
      <p:sp>
        <p:nvSpPr>
          <p:cNvPr id="41" name="Стрелка вниз 40"/>
          <p:cNvSpPr/>
          <p:nvPr/>
        </p:nvSpPr>
        <p:spPr>
          <a:xfrm>
            <a:off x="4067944" y="4077072"/>
            <a:ext cx="144016" cy="216024"/>
          </a:xfrm>
          <a:prstGeom prst="down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  <p:sp>
        <p:nvSpPr>
          <p:cNvPr id="43" name="Стрелка вправо 42"/>
          <p:cNvSpPr/>
          <p:nvPr/>
        </p:nvSpPr>
        <p:spPr>
          <a:xfrm>
            <a:off x="4427984" y="479715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427984" y="43651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4</a:t>
            </a:r>
          </a:p>
        </p:txBody>
      </p:sp>
      <p:sp>
        <p:nvSpPr>
          <p:cNvPr id="45" name="Стрелка вправо 44"/>
          <p:cNvSpPr/>
          <p:nvPr/>
        </p:nvSpPr>
        <p:spPr>
          <a:xfrm>
            <a:off x="3707904" y="5589240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347864" y="551723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5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611560" y="332656"/>
            <a:ext cx="66967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Используемые источники:</a:t>
            </a:r>
          </a:p>
          <a:p>
            <a:pPr marL="342900" indent="-342900">
              <a:buAutoNum type="arabicPeriod"/>
            </a:pPr>
            <a:r>
              <a:rPr lang="ru-RU" u="sng" dirty="0" smtClean="0">
                <a:hlinkClick r:id="rId2"/>
              </a:rPr>
              <a:t>http://www.coollady.ru/pic/0004/042/011.jpg</a:t>
            </a:r>
            <a:endParaRPr lang="ru-RU" u="sng" dirty="0" smtClean="0"/>
          </a:p>
          <a:p>
            <a:pPr marL="342900" indent="-342900"/>
            <a:endParaRPr lang="ru-RU" dirty="0" smtClean="0"/>
          </a:p>
          <a:p>
            <a:r>
              <a:rPr lang="ru-RU" dirty="0" smtClean="0"/>
              <a:t>Клипарт</a:t>
            </a:r>
          </a:p>
          <a:p>
            <a:endParaRPr lang="ru-RU" dirty="0" smtClean="0"/>
          </a:p>
          <a:p>
            <a:r>
              <a:rPr lang="ru-RU" dirty="0" smtClean="0">
                <a:hlinkClick r:id="rId3"/>
              </a:rPr>
              <a:t>2. </a:t>
            </a:r>
            <a:r>
              <a:rPr lang="ru-RU" u="sng" dirty="0" smtClean="0">
                <a:hlinkClick r:id="rId3"/>
              </a:rPr>
              <a:t>http://es.fordesigner.com/pic/zip01/b_1313758548368.jpg</a:t>
            </a:r>
            <a:endParaRPr lang="ru-RU" u="sng" dirty="0" smtClean="0"/>
          </a:p>
          <a:p>
            <a:endParaRPr lang="ru-RU" dirty="0" smtClean="0"/>
          </a:p>
          <a:p>
            <a:r>
              <a:rPr lang="ru-RU" dirty="0" smtClean="0"/>
              <a:t>Карандаш</a:t>
            </a:r>
          </a:p>
          <a:p>
            <a:endParaRPr lang="ru-RU" dirty="0" smtClean="0"/>
          </a:p>
          <a:p>
            <a:r>
              <a:rPr lang="ru-RU" u="sng" dirty="0" smtClean="0">
                <a:hlinkClick r:id="rId4"/>
              </a:rPr>
              <a:t>3</a:t>
            </a:r>
            <a:r>
              <a:rPr lang="ru-RU" u="sng" smtClean="0">
                <a:hlinkClick r:id="rId4"/>
              </a:rPr>
              <a:t>. </a:t>
            </a:r>
            <a:r>
              <a:rPr lang="ru-RU" u="sng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://pesochnizza.ru/zagadki/krossvord-zagadki-pro-shkolu</a:t>
            </a:r>
            <a:endParaRPr lang="ru-RU" u="sng" dirty="0" smtClean="0"/>
          </a:p>
          <a:p>
            <a:endParaRPr lang="ru-RU" dirty="0" smtClean="0"/>
          </a:p>
          <a:p>
            <a:r>
              <a:rPr lang="ru-RU" dirty="0" smtClean="0"/>
              <a:t>кроссворд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524328" y="5661248"/>
            <a:ext cx="648072" cy="648072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266</Words>
  <Application>Microsoft Office PowerPoint</Application>
  <PresentationFormat>Экран (4:3)</PresentationFormat>
  <Paragraphs>148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Интерактивный кроссворд  на тему «Загадки про школу»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кроссворд  на тему «Загадки про школу»</dc:title>
  <dc:creator>Елена</dc:creator>
  <cp:lastModifiedBy>Елена</cp:lastModifiedBy>
  <cp:revision>48</cp:revision>
  <dcterms:created xsi:type="dcterms:W3CDTF">2015-01-04T13:52:55Z</dcterms:created>
  <dcterms:modified xsi:type="dcterms:W3CDTF">2015-01-08T15:30:41Z</dcterms:modified>
</cp:coreProperties>
</file>