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75" r:id="rId8"/>
    <p:sldId id="276" r:id="rId9"/>
    <p:sldId id="277" r:id="rId10"/>
    <p:sldId id="265" r:id="rId11"/>
    <p:sldId id="267" r:id="rId12"/>
    <p:sldId id="271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246E4-43E7-4114-8CBA-373C6E60F256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B9088-122F-4A3B-8976-F0B1B3E8D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36E21-E006-42E3-B81E-CDEF56CAF478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8A274-608B-4EC5-B763-C5E6914E5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812CA-C169-41F7-8AA5-428E6E18E5BB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CE57A-82B8-4DBF-83D5-587EABF2B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52B26-9B40-40AB-8BE8-FE44E8D36F01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E8CEB-A139-43C3-9126-11F7A7DE5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0849-D988-4614-B374-A0AEF408A97A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E7FD-DD63-46BC-8C9D-3976EEC34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DE5E6-98BE-45AB-94E1-4A3D61A4FD67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291DC-053A-4B69-AC24-EE49A8FC8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07CA6-345E-40E0-B2E3-FAC23A134CA9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9346B-AD7B-4207-BA94-F39CEC342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572D2-36F8-4A02-8F5F-004EECBC9D04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167BC-EC37-40DA-9042-C481B1AFA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7EEF8-865D-4D8D-937C-6FBF06A44326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70666-CAEA-4957-87F8-48D0BF880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3A6C6-13FE-4295-B9CA-8888925C31C2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8F512-D1EA-4C71-80C1-CD5C38953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2A2A1-C049-4B49-8BAF-E571897EA36A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B2D76-2B34-40C8-AB6B-FF484475B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076AB1-DA57-419C-AA07-C5B6D6D9DDEB}" type="datetimeFigureOut">
              <a:rPr lang="ru-RU"/>
              <a:pPr>
                <a:defRPr/>
              </a:pPr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6A7DA6-E79A-4193-9A55-330536989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festival.irkutsk.ru/dnevnik/20081130/3.jpg" TargetMode="External"/><Relationship Id="rId3" Type="http://schemas.openxmlformats.org/officeDocument/2006/relationships/hyperlink" Target="http://www.leksad.ru/himage/220_641.jpg" TargetMode="External"/><Relationship Id="rId7" Type="http://schemas.openxmlformats.org/officeDocument/2006/relationships/hyperlink" Target="http://assets.nydailynews.com/img/2010/03/12/alg_salt-shaker.jpg" TargetMode="External"/><Relationship Id="rId2" Type="http://schemas.openxmlformats.org/officeDocument/2006/relationships/hyperlink" Target="http://img0.liveinternet.ru/images/attach/c/1/49/864/49864497_1255483539_25232634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obmedia.files.wordpress.com/2010/06/ris.jpg" TargetMode="External"/><Relationship Id="rId5" Type="http://schemas.openxmlformats.org/officeDocument/2006/relationships/hyperlink" Target="http://img.sunhome.ru/UsersGallery/Cards/162/2164842.jpg" TargetMode="External"/><Relationship Id="rId4" Type="http://schemas.openxmlformats.org/officeDocument/2006/relationships/hyperlink" Target="http://blog.luckyvitamin.com/wp-content/uploads/2009/07/happy-tooth2.jpg" TargetMode="External"/><Relationship Id="rId9" Type="http://schemas.openxmlformats.org/officeDocument/2006/relationships/hyperlink" Target="http://www.lenagold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83;&#1077;&#1082;&#1089;&#1072;&#1085;&#1076;&#1088;\&#1052;&#1086;&#1080;%20&#1076;&#1086;&#1082;&#1091;&#1084;&#1077;&#1085;&#1090;&#1099;\&#1046;&#1054;&#1053;&#1050;&#1048;&#1053;&#1040;%20&#1055;&#1048;&#1057;&#1040;&#1053;&#1048;&#1053;&#1040;\Romashki.mid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214282" y="142852"/>
            <a:ext cx="8715436" cy="981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143380"/>
            <a:ext cx="6400800" cy="1757378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Русский язык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 класс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H:\Documents and Settings\Aida\Рабочий стол\ПРО создание презнетаций шаблонов... и всё!\Картинки к 1 сентября\lqoeyiomhoedxyztswry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84238" flipH="1">
            <a:off x="463550" y="215900"/>
            <a:ext cx="611188" cy="601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9" y="2143116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Урок-исследование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Picture 1" descr="E:\Мои рисунки\8f6b5ccd7fcd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928670"/>
            <a:ext cx="3571900" cy="141444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42852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 этап.        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Слова                    родственники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" name="Picture 1" descr="E:\Картинки\Анимашки\j02888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285728"/>
            <a:ext cx="1000100" cy="15716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857364"/>
            <a:ext cx="70317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  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рисунок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143248"/>
            <a:ext cx="65008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ора</a:t>
            </a:r>
            <a:r>
              <a:rPr kumimoji="0" lang="ru-RU" sz="7200" b="1" i="0" u="none" strike="noStrike" cap="none" spc="300" normalizeH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горе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357694"/>
            <a:ext cx="63321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делить 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7200" b="1" i="0" u="none" strike="noStrike" cap="non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дело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5429264"/>
            <a:ext cx="62485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соль – солист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rc 12"/>
          <p:cNvSpPr>
            <a:spLocks/>
          </p:cNvSpPr>
          <p:nvPr/>
        </p:nvSpPr>
        <p:spPr bwMode="auto">
          <a:xfrm>
            <a:off x="1000100" y="2000240"/>
            <a:ext cx="1643074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rc 12"/>
          <p:cNvSpPr>
            <a:spLocks/>
          </p:cNvSpPr>
          <p:nvPr/>
        </p:nvSpPr>
        <p:spPr bwMode="auto">
          <a:xfrm>
            <a:off x="4143372" y="2000240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rc 12"/>
          <p:cNvSpPr>
            <a:spLocks/>
          </p:cNvSpPr>
          <p:nvPr/>
        </p:nvSpPr>
        <p:spPr bwMode="auto">
          <a:xfrm>
            <a:off x="1571604" y="3286124"/>
            <a:ext cx="1571636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rc 12"/>
          <p:cNvSpPr>
            <a:spLocks/>
          </p:cNvSpPr>
          <p:nvPr/>
        </p:nvSpPr>
        <p:spPr bwMode="auto">
          <a:xfrm>
            <a:off x="4786314" y="3214686"/>
            <a:ext cx="1571636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rc 12"/>
          <p:cNvSpPr>
            <a:spLocks/>
          </p:cNvSpPr>
          <p:nvPr/>
        </p:nvSpPr>
        <p:spPr bwMode="auto">
          <a:xfrm>
            <a:off x="1000100" y="4500570"/>
            <a:ext cx="1571636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rc 12"/>
          <p:cNvSpPr>
            <a:spLocks/>
          </p:cNvSpPr>
          <p:nvPr/>
        </p:nvSpPr>
        <p:spPr bwMode="auto">
          <a:xfrm>
            <a:off x="5072066" y="4429132"/>
            <a:ext cx="1357322" cy="428628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rc 12"/>
          <p:cNvSpPr>
            <a:spLocks/>
          </p:cNvSpPr>
          <p:nvPr/>
        </p:nvSpPr>
        <p:spPr bwMode="auto">
          <a:xfrm>
            <a:off x="1643042" y="5500702"/>
            <a:ext cx="1857388" cy="376238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rc 12"/>
          <p:cNvSpPr>
            <a:spLocks/>
          </p:cNvSpPr>
          <p:nvPr/>
        </p:nvSpPr>
        <p:spPr bwMode="auto">
          <a:xfrm>
            <a:off x="4572000" y="5572140"/>
            <a:ext cx="1500198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  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рисунок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7200" dirty="0"/>
          </a:p>
        </p:txBody>
      </p:sp>
      <p:pic>
        <p:nvPicPr>
          <p:cNvPr id="5" name="Picture 2" descr="C:\Documents and Settings\Александр\Мои документы\ЖОНКИНА ПИСАНИНА\ri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6327" y="2428868"/>
            <a:ext cx="4169473" cy="2781325"/>
          </a:xfrm>
          <a:prstGeom prst="rect">
            <a:avLst/>
          </a:prstGeom>
          <a:noFill/>
        </p:spPr>
      </p:pic>
      <p:pic>
        <p:nvPicPr>
          <p:cNvPr id="6" name="Picture 3" descr="C:\Documents and Settings\Александр\Мои документы\ЖОНКИНА ПИСАНИНА\картинки мои\гном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14943" y="1578980"/>
            <a:ext cx="3500462" cy="3904362"/>
          </a:xfrm>
          <a:prstGeom prst="rect">
            <a:avLst/>
          </a:prstGeom>
          <a:noFill/>
        </p:spPr>
      </p:pic>
      <p:sp>
        <p:nvSpPr>
          <p:cNvPr id="7" name="Arc 12"/>
          <p:cNvSpPr>
            <a:spLocks/>
          </p:cNvSpPr>
          <p:nvPr/>
        </p:nvSpPr>
        <p:spPr bwMode="auto">
          <a:xfrm>
            <a:off x="1142976" y="571480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rc 12"/>
          <p:cNvSpPr>
            <a:spLocks/>
          </p:cNvSpPr>
          <p:nvPr/>
        </p:nvSpPr>
        <p:spPr bwMode="auto">
          <a:xfrm>
            <a:off x="4143372" y="571480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гора  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горе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7200" dirty="0"/>
          </a:p>
        </p:txBody>
      </p:sp>
      <p:sp>
        <p:nvSpPr>
          <p:cNvPr id="5" name="Arc 12"/>
          <p:cNvSpPr>
            <a:spLocks/>
          </p:cNvSpPr>
          <p:nvPr/>
        </p:nvSpPr>
        <p:spPr bwMode="auto">
          <a:xfrm>
            <a:off x="1928794" y="428604"/>
            <a:ext cx="1500198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rc 12"/>
          <p:cNvSpPr>
            <a:spLocks/>
          </p:cNvSpPr>
          <p:nvPr/>
        </p:nvSpPr>
        <p:spPr bwMode="auto">
          <a:xfrm>
            <a:off x="5143504" y="428604"/>
            <a:ext cx="1571636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Documents and Settings\Александр\Мои документы\ЖОНКИНА ПИСАНИНА\10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26" y="1943078"/>
            <a:ext cx="4268436" cy="3414748"/>
          </a:xfrm>
          <a:prstGeom prst="rect">
            <a:avLst/>
          </a:prstGeom>
          <a:noFill/>
        </p:spPr>
      </p:pic>
      <p:pic>
        <p:nvPicPr>
          <p:cNvPr id="1027" name="Picture 3" descr="C:\Documents and Settings\Александр\Мои документы\ЖОНКИНА ПИСАНИНА\Cry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143116"/>
            <a:ext cx="4312720" cy="323454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делить 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дело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7200" dirty="0"/>
          </a:p>
        </p:txBody>
      </p:sp>
      <p:grpSp>
        <p:nvGrpSpPr>
          <p:cNvPr id="5" name="Group 18"/>
          <p:cNvGrpSpPr>
            <a:grpSpLocks noGrp="1"/>
          </p:cNvGrpSpPr>
          <p:nvPr>
            <p:ph sz="half" idx="1"/>
          </p:nvPr>
        </p:nvGrpSpPr>
        <p:grpSpPr bwMode="auto">
          <a:xfrm>
            <a:off x="457200" y="2079816"/>
            <a:ext cx="3187462" cy="3573484"/>
            <a:chOff x="567" y="3592"/>
            <a:chExt cx="925" cy="529"/>
          </a:xfrm>
        </p:grpSpPr>
        <p:pic>
          <p:nvPicPr>
            <p:cNvPr id="6" name="Picture 19" descr="cart_01small"/>
            <p:cNvPicPr>
              <a:picLocks noChangeAspect="1" noChangeArrowheads="1"/>
            </p:cNvPicPr>
            <p:nvPr/>
          </p:nvPicPr>
          <p:blipFill>
            <a:blip r:embed="rId2"/>
            <a:srcRect r="52272"/>
            <a:stretch>
              <a:fillRect/>
            </a:stretch>
          </p:blipFill>
          <p:spPr bwMode="auto">
            <a:xfrm>
              <a:off x="567" y="3592"/>
              <a:ext cx="925" cy="529"/>
            </a:xfrm>
            <a:prstGeom prst="rect">
              <a:avLst/>
            </a:prstGeom>
            <a:noFill/>
          </p:spPr>
        </p:pic>
        <p:pic>
          <p:nvPicPr>
            <p:cNvPr id="7" name="Picture 20" descr="fd00550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7" y="3884"/>
              <a:ext cx="107" cy="110"/>
            </a:xfrm>
            <a:prstGeom prst="rect">
              <a:avLst/>
            </a:prstGeom>
            <a:noFill/>
          </p:spPr>
        </p:pic>
        <p:pic>
          <p:nvPicPr>
            <p:cNvPr id="8" name="Picture 21" descr="fd00550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36" y="3781"/>
              <a:ext cx="94" cy="96"/>
            </a:xfrm>
            <a:prstGeom prst="rect">
              <a:avLst/>
            </a:prstGeom>
            <a:noFill/>
          </p:spPr>
        </p:pic>
      </p:grpSp>
      <p:pic>
        <p:nvPicPr>
          <p:cNvPr id="9" name="Picture 17" descr="g019624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108025"/>
            <a:ext cx="3635052" cy="2663788"/>
          </a:xfrm>
          <a:prstGeom prst="rect">
            <a:avLst/>
          </a:prstGeom>
          <a:noFill/>
        </p:spPr>
      </p:pic>
      <p:sp>
        <p:nvSpPr>
          <p:cNvPr id="10" name="Arc 12"/>
          <p:cNvSpPr>
            <a:spLocks/>
          </p:cNvSpPr>
          <p:nvPr/>
        </p:nvSpPr>
        <p:spPr bwMode="auto">
          <a:xfrm>
            <a:off x="1357290" y="428604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rc 12"/>
          <p:cNvSpPr>
            <a:spLocks/>
          </p:cNvSpPr>
          <p:nvPr/>
        </p:nvSpPr>
        <p:spPr bwMode="auto">
          <a:xfrm>
            <a:off x="5500694" y="428604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соль – солист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4" descr="C:\Documents and Settings\Александр\Мои документы\ЖОНКИНА ПИСАНИНА\alg_salt-shak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71678"/>
            <a:ext cx="4318931" cy="3214710"/>
          </a:xfrm>
          <a:prstGeom prst="rect">
            <a:avLst/>
          </a:prstGeom>
          <a:noFill/>
        </p:spPr>
      </p:pic>
      <p:pic>
        <p:nvPicPr>
          <p:cNvPr id="6" name="Picture 5" descr="C:\Documents and Settings\Александр\Мои документы\ЖОНКИНА ПИСАНИНА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71678"/>
            <a:ext cx="4293670" cy="3220253"/>
          </a:xfrm>
          <a:prstGeom prst="rect">
            <a:avLst/>
          </a:prstGeom>
          <a:noFill/>
        </p:spPr>
      </p:pic>
      <p:sp>
        <p:nvSpPr>
          <p:cNvPr id="7" name="Arc 12"/>
          <p:cNvSpPr>
            <a:spLocks/>
          </p:cNvSpPr>
          <p:nvPr/>
        </p:nvSpPr>
        <p:spPr bwMode="auto">
          <a:xfrm>
            <a:off x="1643042" y="642918"/>
            <a:ext cx="1714512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rc 12"/>
          <p:cNvSpPr>
            <a:spLocks/>
          </p:cNvSpPr>
          <p:nvPr/>
        </p:nvSpPr>
        <p:spPr bwMode="auto">
          <a:xfrm>
            <a:off x="4500562" y="714356"/>
            <a:ext cx="1643074" cy="285752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214290"/>
            <a:ext cx="58496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Корень слова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357298"/>
            <a:ext cx="3213957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 чём?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Что?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Какая?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Как?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Зачем?</a:t>
            </a:r>
          </a:p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</a:p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Где?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84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357166"/>
            <a:ext cx="410080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Молодцы!</a:t>
            </a:r>
            <a:endParaRPr lang="ru-RU" sz="8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785926"/>
            <a:ext cx="778674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БЛАГОДАРЮ </a:t>
            </a:r>
          </a:p>
          <a:p>
            <a:pPr algn="ctr">
              <a:buNone/>
            </a:pP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ЗА УЧАСТИЕ В ИССЛЕДОВАНИИ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E:\Мои рисунки\во!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357694"/>
            <a:ext cx="2643206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14290"/>
            <a:ext cx="80010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Использованные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интернет-источники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857364"/>
            <a:ext cx="778674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2"/>
              </a:rPr>
              <a:t>http://img0.liveinternet.ru/images/attach/c/1/49/864/49864497_1255483539_25232634.jpg</a:t>
            </a:r>
            <a:r>
              <a:rPr lang="ru-RU" dirty="0" smtClean="0"/>
              <a:t>  исследователь</a:t>
            </a:r>
          </a:p>
          <a:p>
            <a:r>
              <a:rPr lang="ru-RU" u="sng" dirty="0" smtClean="0">
                <a:hlinkClick r:id="rId3"/>
              </a:rPr>
              <a:t>http://www.leksad.ru/himage/220_641.jpg</a:t>
            </a:r>
            <a:r>
              <a:rPr lang="ru-RU" dirty="0" smtClean="0"/>
              <a:t>  растение</a:t>
            </a:r>
          </a:p>
          <a:p>
            <a:r>
              <a:rPr lang="ru-RU" u="sng" dirty="0" smtClean="0">
                <a:hlinkClick r:id="rId4"/>
              </a:rPr>
              <a:t>http://blog.luckyvitamin.com/wp-content/uploads/2009/07/happy-tooth2.jpg</a:t>
            </a:r>
            <a:r>
              <a:rPr lang="ru-RU" dirty="0" smtClean="0"/>
              <a:t> зуб</a:t>
            </a:r>
          </a:p>
          <a:p>
            <a:r>
              <a:rPr lang="ru-RU" u="sng" dirty="0" smtClean="0">
                <a:hlinkClick r:id="rId5"/>
              </a:rPr>
              <a:t>http://img.sunhome.ru/UsersGallery/Cards/162/2164842.jpg</a:t>
            </a:r>
            <a:r>
              <a:rPr lang="ru-RU" dirty="0" smtClean="0"/>
              <a:t>  дерево</a:t>
            </a:r>
          </a:p>
          <a:p>
            <a:r>
              <a:rPr lang="ru-RU" u="sng" dirty="0" smtClean="0">
                <a:hlinkClick r:id="rId6"/>
              </a:rPr>
              <a:t>http://cobmedia.files.wordpress.com/2010/06/ris.jpg</a:t>
            </a:r>
            <a:r>
              <a:rPr lang="ru-RU" dirty="0" smtClean="0"/>
              <a:t>  рис</a:t>
            </a:r>
          </a:p>
          <a:p>
            <a:r>
              <a:rPr lang="ru-RU" u="sng" dirty="0" smtClean="0">
                <a:hlinkClick r:id="rId6"/>
              </a:rPr>
              <a:t>http://cobmedia.files.wordpress.com/2010/06/ris.jpg</a:t>
            </a:r>
            <a:r>
              <a:rPr lang="ru-RU" dirty="0" smtClean="0"/>
              <a:t>  гора</a:t>
            </a:r>
          </a:p>
          <a:p>
            <a:r>
              <a:rPr lang="ru-RU" u="sng" dirty="0" smtClean="0">
                <a:hlinkClick r:id="rId7"/>
              </a:rPr>
              <a:t>http://assets.nydailynews.com/img/2010/03/12/alg_salt-shaker.jpg</a:t>
            </a:r>
            <a:r>
              <a:rPr lang="ru-RU" dirty="0" smtClean="0"/>
              <a:t>  соль</a:t>
            </a:r>
          </a:p>
          <a:p>
            <a:r>
              <a:rPr lang="ru-RU" u="sng" dirty="0" smtClean="0">
                <a:hlinkClick r:id="rId8"/>
              </a:rPr>
              <a:t>http://festival.irkutsk.ru/dnevnik/20081130/3.jpg</a:t>
            </a:r>
            <a:r>
              <a:rPr lang="ru-RU" dirty="0" smtClean="0"/>
              <a:t>  солист</a:t>
            </a:r>
          </a:p>
          <a:p>
            <a:r>
              <a:rPr lang="en-US" dirty="0" smtClean="0">
                <a:hlinkClick r:id="rId9"/>
              </a:rPr>
              <a:t>www.lenagold.ru</a:t>
            </a:r>
            <a:r>
              <a:rPr lang="ru-RU" dirty="0" smtClean="0"/>
              <a:t>  смайлики</a:t>
            </a:r>
          </a:p>
          <a:p>
            <a:r>
              <a:rPr lang="ru-RU" dirty="0" smtClean="0"/>
              <a:t>Рисунки из собственной </a:t>
            </a:r>
            <a:r>
              <a:rPr lang="ru-RU" dirty="0" smtClean="0"/>
              <a:t>коллекции</a:t>
            </a:r>
          </a:p>
          <a:p>
            <a:r>
              <a:rPr lang="ru-RU" dirty="0" err="1" smtClean="0"/>
              <a:t>Физминутка</a:t>
            </a:r>
            <a:r>
              <a:rPr lang="ru-RU" dirty="0" smtClean="0"/>
              <a:t> из собственной коллекции, автор </a:t>
            </a:r>
            <a:r>
              <a:rPr lang="ru-RU" smtClean="0"/>
              <a:t>не указан.</a:t>
            </a:r>
            <a:endParaRPr lang="ru-RU" dirty="0"/>
          </a:p>
        </p:txBody>
      </p:sp>
    </p:spTree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071546"/>
            <a:ext cx="5857916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тот, кто занимается научными исследованиями. </a:t>
            </a:r>
            <a:r>
              <a:rPr kumimoji="0" lang="ru-RU" sz="4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Исследовать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подвергать научному изучению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6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С. И. Ожегов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4" name="Picture 18" descr="педагог в порт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14290"/>
            <a:ext cx="2357454" cy="29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E:\Картинки\Анимашки\j02888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4857760"/>
            <a:ext cx="1000100" cy="1571636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571480"/>
          <a:ext cx="8143929" cy="4626864"/>
        </p:xfrm>
        <a:graphic>
          <a:graphicData uri="http://schemas.openxmlformats.org/drawingml/2006/table">
            <a:tbl>
              <a:tblPr/>
              <a:tblGrid>
                <a:gridCol w="904881"/>
                <a:gridCol w="904881"/>
                <a:gridCol w="904881"/>
                <a:gridCol w="904881"/>
                <a:gridCol w="904881"/>
                <a:gridCol w="904881"/>
                <a:gridCol w="904881"/>
                <a:gridCol w="904881"/>
                <a:gridCol w="904881"/>
              </a:tblGrid>
              <a:tr h="826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к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о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р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ы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ч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м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и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ю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1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й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ц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в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а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6600" dirty="0" err="1">
                          <a:latin typeface="Times New Roman"/>
                          <a:ea typeface="Times New Roman"/>
                        </a:rPr>
                        <a:t>р</a:t>
                      </a: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д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б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6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г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щ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у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ы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ч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т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э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я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1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з 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х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ф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ъ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о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д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ж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latin typeface="Times New Roman"/>
                          <a:ea typeface="Times New Roman"/>
                        </a:rPr>
                        <a:t> 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latin typeface="Times New Roman"/>
                          <a:ea typeface="Times New Roman"/>
                        </a:rPr>
                        <a:t> е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57686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714744" y="2857496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2214554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714744" y="1571612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714744" y="928670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357686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000628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643570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286512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929454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572396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4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215338" y="92867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71802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428860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785918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142976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00034" y="414338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142976" y="414338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785918" y="414338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428860" y="414338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071802" y="414338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14744" y="4143380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714744" y="3500438"/>
            <a:ext cx="642942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000628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572132" y="350043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286512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643570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000628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4357686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2428860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071802" y="221455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286512" y="1571612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5643570" y="1571612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000628" y="1571612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357686" y="1571612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3071802" y="1571612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1785918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142976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357686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071802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2428860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000628" y="285749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" name="Picture 1" descr="E:\Картинки\Анимашки\j02888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4857760"/>
            <a:ext cx="1000100" cy="1571636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3071802" y="857232"/>
            <a:ext cx="377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214678" y="57148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0892" y="321468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428860" y="1142984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785918" y="178592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42910" y="271462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00034" y="3357562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2844" y="414338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9" fill="hold">
                      <p:stCondLst>
                        <p:cond delay="indefinite"/>
                      </p:stCondLst>
                      <p:childTnLst>
                        <p:par>
                          <p:cTn id="600" fill="hold">
                            <p:stCondLst>
                              <p:cond delay="0"/>
                            </p:stCondLst>
                            <p:childTnLst>
                              <p:par>
                                <p:cTn id="6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428604"/>
            <a:ext cx="606147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этап. Что такое корень? Какие бывают корни? 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Picture 1" descr="E:\Картинки\Анимашки\j02888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1000100" cy="1571636"/>
          </a:xfrm>
          <a:prstGeom prst="rect">
            <a:avLst/>
          </a:prstGeom>
          <a:noFill/>
        </p:spPr>
      </p:pic>
      <p:pic>
        <p:nvPicPr>
          <p:cNvPr id="1026" name="Picture 2" descr="C:\Documents and Settings\Александр\Мои документы\ЖОНКИНА ПИСАНИНА\220_6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1210" y="1857364"/>
            <a:ext cx="2640081" cy="3857652"/>
          </a:xfrm>
          <a:prstGeom prst="rect">
            <a:avLst/>
          </a:prstGeom>
          <a:noFill/>
        </p:spPr>
      </p:pic>
      <p:pic>
        <p:nvPicPr>
          <p:cNvPr id="1027" name="Picture 3" descr="C:\Documents and Settings\Александр\Мои документы\ЖОНКИНА ПИСАНИНА\happy-tooth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000240"/>
            <a:ext cx="2358410" cy="2428892"/>
          </a:xfrm>
          <a:prstGeom prst="rect">
            <a:avLst/>
          </a:prstGeom>
          <a:noFill/>
        </p:spPr>
      </p:pic>
      <p:sp>
        <p:nvSpPr>
          <p:cNvPr id="7" name="Arc 12"/>
          <p:cNvSpPr>
            <a:spLocks/>
          </p:cNvSpPr>
          <p:nvPr/>
        </p:nvSpPr>
        <p:spPr bwMode="auto">
          <a:xfrm>
            <a:off x="6643702" y="2357430"/>
            <a:ext cx="1857388" cy="376238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5072074"/>
            <a:ext cx="4736938" cy="11079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слова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лександр\Мои документы\ЖОНКИНА ПИСАНИНА\2164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2852"/>
            <a:ext cx="6072230" cy="652928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857620" y="5572140"/>
            <a:ext cx="207170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-ХОД-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568806">
            <a:off x="1870269" y="3370396"/>
            <a:ext cx="2132176" cy="5537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1963745">
            <a:off x="2162544" y="845795"/>
            <a:ext cx="2722535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ить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1924404">
            <a:off x="1568045" y="1707596"/>
            <a:ext cx="2695777" cy="7118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ить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20439965">
            <a:off x="5735522" y="1853778"/>
            <a:ext cx="2471131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ходь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20343034">
            <a:off x="4925918" y="876260"/>
            <a:ext cx="280374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86182" y="357166"/>
            <a:ext cx="228601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20204794">
            <a:off x="5624323" y="2850600"/>
            <a:ext cx="2904207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rc 12"/>
          <p:cNvSpPr>
            <a:spLocks/>
          </p:cNvSpPr>
          <p:nvPr/>
        </p:nvSpPr>
        <p:spPr bwMode="auto">
          <a:xfrm>
            <a:off x="4214810" y="5286388"/>
            <a:ext cx="1428760" cy="357190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rc 12"/>
          <p:cNvSpPr>
            <a:spLocks/>
          </p:cNvSpPr>
          <p:nvPr/>
        </p:nvSpPr>
        <p:spPr bwMode="auto">
          <a:xfrm rot="20100698">
            <a:off x="7003559" y="2677875"/>
            <a:ext cx="887047" cy="209187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rc 12"/>
          <p:cNvSpPr>
            <a:spLocks/>
          </p:cNvSpPr>
          <p:nvPr/>
        </p:nvSpPr>
        <p:spPr bwMode="auto">
          <a:xfrm rot="20398151">
            <a:off x="5931989" y="820487"/>
            <a:ext cx="887047" cy="209187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rc 12"/>
          <p:cNvSpPr>
            <a:spLocks/>
          </p:cNvSpPr>
          <p:nvPr/>
        </p:nvSpPr>
        <p:spPr bwMode="auto">
          <a:xfrm rot="20547668">
            <a:off x="6150555" y="1867747"/>
            <a:ext cx="1058020" cy="264985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rc 12"/>
          <p:cNvSpPr>
            <a:spLocks/>
          </p:cNvSpPr>
          <p:nvPr/>
        </p:nvSpPr>
        <p:spPr bwMode="auto">
          <a:xfrm rot="1607728">
            <a:off x="2714138" y="3474836"/>
            <a:ext cx="887047" cy="209187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rc 12"/>
          <p:cNvSpPr>
            <a:spLocks/>
          </p:cNvSpPr>
          <p:nvPr/>
        </p:nvSpPr>
        <p:spPr bwMode="auto">
          <a:xfrm rot="2078941">
            <a:off x="2337765" y="1733933"/>
            <a:ext cx="887047" cy="207553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rc 12"/>
          <p:cNvSpPr>
            <a:spLocks/>
          </p:cNvSpPr>
          <p:nvPr/>
        </p:nvSpPr>
        <p:spPr bwMode="auto">
          <a:xfrm>
            <a:off x="4786314" y="357166"/>
            <a:ext cx="887047" cy="209187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rc 12"/>
          <p:cNvSpPr>
            <a:spLocks/>
          </p:cNvSpPr>
          <p:nvPr/>
        </p:nvSpPr>
        <p:spPr bwMode="auto">
          <a:xfrm rot="2157766">
            <a:off x="2956616" y="769731"/>
            <a:ext cx="887047" cy="209187"/>
          </a:xfrm>
          <a:custGeom>
            <a:avLst/>
            <a:gdLst>
              <a:gd name="T0" fmla="*/ 2147483647 w 43200"/>
              <a:gd name="T1" fmla="*/ 2147483647 h 23599"/>
              <a:gd name="T2" fmla="*/ 2147483647 w 43200"/>
              <a:gd name="T3" fmla="*/ 2147483647 h 23599"/>
              <a:gd name="T4" fmla="*/ 2147483647 w 43200"/>
              <a:gd name="T5" fmla="*/ 2147483647 h 23599"/>
              <a:gd name="T6" fmla="*/ 0 60000 65536"/>
              <a:gd name="T7" fmla="*/ 0 60000 65536"/>
              <a:gd name="T8" fmla="*/ 0 60000 65536"/>
              <a:gd name="T9" fmla="*/ 0 w 43200"/>
              <a:gd name="T10" fmla="*/ 0 h 23599"/>
              <a:gd name="T11" fmla="*/ 43200 w 43200"/>
              <a:gd name="T12" fmla="*/ 23599 h 23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3599" fill="none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3599" stroke="0" extrusionOk="0">
                <a:moveTo>
                  <a:pt x="92" y="23599"/>
                </a:moveTo>
                <a:cubicBezTo>
                  <a:pt x="30" y="22934"/>
                  <a:pt x="0" y="222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ромашка (2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381000" y="304800"/>
            <a:ext cx="2743200" cy="2547938"/>
          </a:xfrm>
          <a:prstGeom prst="rect">
            <a:avLst/>
          </a:prstGeom>
          <a:noFill/>
        </p:spPr>
      </p:pic>
      <p:pic>
        <p:nvPicPr>
          <p:cNvPr id="6149" name="Picture 5" descr="ромашка (2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6477000" y="2895600"/>
            <a:ext cx="2667000" cy="2478088"/>
          </a:xfrm>
          <a:prstGeom prst="rect">
            <a:avLst/>
          </a:prstGeom>
          <a:noFill/>
        </p:spPr>
      </p:pic>
      <p:pic>
        <p:nvPicPr>
          <p:cNvPr id="6151" name="Romashki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106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7 -2.59259E-6 L 0.7 0.66991 L 3.33333E-6 0.66991 L 3.33333E-6 -2.59259E-6 Z " pathEditMode="relative" rAng="0" ptsTypes="FFFFF">
                                      <p:cBhvr>
                                        <p:cTn id="14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0"/>
                            </p:stCondLst>
                            <p:childTnLst>
                              <p:par>
                                <p:cTn id="28" presetID="26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C -3.33333E-6 0.15671 -0.08802 0.28565 -0.19479 0.28565 C -0.31996 0.28565 -0.36701 0.14282 -0.38576 0.05694 L -0.40416 -0.05718 C -0.42482 -0.14282 -0.47343 -0.28565 -0.6158 -0.28565 C -0.70573 -0.28565 -0.80833 -0.15695 -0.80833 7.40741E-7 C -0.80833 0.15671 -0.70573 0.28565 -0.6158 0.28565 C -0.47343 0.28565 -0.42482 0.14282 -0.40416 0.05694 L -0.38576 -0.05718 C -0.36701 -0.14282 -0.31996 -0.28565 -0.19479 -0.28565 C -0.08802 -0.28565 -3.33333E-6 -0.15695 -3.33333E-6 7.40741E-7 Z " pathEditMode="relative" rAng="0" ptsTypes="ffFffffFfff">
                                      <p:cBhvr>
                                        <p:cTn id="29" dur="5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ромашка (20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0" y="0"/>
            <a:ext cx="2743200" cy="2547938"/>
          </a:xfrm>
          <a:prstGeom prst="rect">
            <a:avLst/>
          </a:prstGeom>
          <a:noFill/>
        </p:spPr>
      </p:pic>
      <p:pic>
        <p:nvPicPr>
          <p:cNvPr id="7173" name="Picture 5" descr="ромашка (20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0" y="4310063"/>
            <a:ext cx="2743200" cy="2547937"/>
          </a:xfrm>
          <a:prstGeom prst="rect">
            <a:avLst/>
          </a:prstGeom>
          <a:noFill/>
        </p:spPr>
      </p:pic>
      <p:pic>
        <p:nvPicPr>
          <p:cNvPr id="7174" name="Picture 6" descr="ромашка (20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6400800" y="0"/>
            <a:ext cx="2743200" cy="2547938"/>
          </a:xfrm>
          <a:prstGeom prst="rect">
            <a:avLst/>
          </a:prstGeom>
          <a:noFill/>
        </p:spPr>
      </p:pic>
      <p:pic>
        <p:nvPicPr>
          <p:cNvPr id="7175" name="Picture 7" descr="ромашка (20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6400800" y="4310063"/>
            <a:ext cx="2743200" cy="25479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7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" presetID="31" presetClass="entr" presetSubtype="0" repeatCount="5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0"/>
                            </p:stCondLst>
                            <p:childTnLst>
                              <p:par>
                                <p:cTn id="37" presetID="6" presetClass="exit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38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0"/>
                            </p:stCondLst>
                            <p:childTnLst>
                              <p:par>
                                <p:cTn id="47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1921 L -0.18351 -0.3838 C -0.2217 -0.47477 -0.27934 -0.52523 -0.33906 -0.52523 C -0.40747 -0.52523 -0.46198 -0.47477 -0.50035 -0.3838 L -0.68333 0.01921 " pathEditMode="relative" rAng="0" ptsTypes="FffFF">
                                      <p:cBhvr>
                                        <p:cTn id="48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333 0.01921 L -0.50017 -0.38449 C -0.46181 -0.47569 -0.40434 -0.52523 -0.34462 -0.52523 C -0.27622 -0.52523 -0.2217 -0.47569 -0.18333 -0.38449 L 1.11022E-16 0.01921 " pathEditMode="relative" rAng="0" ptsTypes="FffFF">
                                      <p:cBhvr>
                                        <p:cTn id="51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500"/>
                            </p:stCondLst>
                            <p:childTnLst>
                              <p:par>
                                <p:cTn id="5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1921 L -0.18108 -0.38958 C -0.2191 -0.48195 -0.27569 -0.53333 -0.33472 -0.53333 C -0.40226 -0.53333 -0.45625 -0.48195 -0.49427 -0.38958 L -0.675 0.01921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" y="-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500"/>
                            </p:stCondLst>
                            <p:childTnLst>
                              <p:par>
                                <p:cTn id="56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333 0.01921 L -0.50017 -0.38449 C -0.46181 -0.47569 -0.40434 -0.52523 -0.34462 -0.52523 C -0.27622 -0.52523 -0.2217 -0.47569 -0.18333 -0.38449 L 1.11022E-16 0.01921 " pathEditMode="relative" rAng="0" ptsTypes="FffFF">
                                      <p:cBhvr>
                                        <p:cTn id="57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0"/>
                            </p:stCondLst>
                            <p:childTnLst>
                              <p:par>
                                <p:cTn id="5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22222E-6 L -0.375 -0.3777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0"/>
                            </p:stCondLst>
                            <p:childTnLst>
                              <p:par>
                                <p:cTn id="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ромашка (2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18" t="7866" r="6741" b="67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3" name="Picture 7" descr="ромашка (2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t="66667" r="33333" b="4445"/>
          <a:stretch>
            <a:fillRect/>
          </a:stretch>
        </p:blipFill>
        <p:spPr bwMode="auto">
          <a:xfrm>
            <a:off x="3352800" y="2438400"/>
            <a:ext cx="2514600" cy="2335213"/>
          </a:xfrm>
          <a:prstGeom prst="rect">
            <a:avLst/>
          </a:prstGeom>
          <a:noFill/>
        </p:spPr>
      </p:pic>
      <p:pic>
        <p:nvPicPr>
          <p:cNvPr id="4105" name="Picture 9" descr="баб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82" b="14706"/>
          <a:stretch>
            <a:fillRect/>
          </a:stretch>
        </p:blipFill>
        <p:spPr bwMode="auto">
          <a:xfrm>
            <a:off x="6705600" y="-685800"/>
            <a:ext cx="2438400" cy="2209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00834 0.6833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68333 L -0.31667 0.6833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667 0.68333 L -0.31667 0.027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667 0.02778 L -0.63334 0.027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334 0.02778 L -0.63334 0.694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334 0.69364 L -0.00834 0.0388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heme/theme1.xml><?xml version="1.0" encoding="utf-8"?>
<a:theme xmlns:a="http://schemas.openxmlformats.org/drawingml/2006/main" name="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4-5</Template>
  <TotalTime>329</TotalTime>
  <Words>267</Words>
  <Application>Microsoft Office PowerPoint</Application>
  <PresentationFormat>Экран (4:3)</PresentationFormat>
  <Paragraphs>135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4-5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рис  –  рисунок </vt:lpstr>
      <vt:lpstr> гора  – горе </vt:lpstr>
      <vt:lpstr> делить – дело </vt:lpstr>
      <vt:lpstr> соль – солист 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dc:description>http://aida.ucoz.ru</dc:description>
  <cp:lastModifiedBy>Александр</cp:lastModifiedBy>
  <cp:revision>41</cp:revision>
  <dcterms:created xsi:type="dcterms:W3CDTF">2010-11-14T12:11:53Z</dcterms:created>
  <dcterms:modified xsi:type="dcterms:W3CDTF">2010-11-21T16:27:55Z</dcterms:modified>
</cp:coreProperties>
</file>