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81" r:id="rId4"/>
    <p:sldId id="260" r:id="rId5"/>
    <p:sldId id="268" r:id="rId6"/>
    <p:sldId id="285" r:id="rId7"/>
    <p:sldId id="286" r:id="rId8"/>
    <p:sldId id="269" r:id="rId9"/>
    <p:sldId id="271" r:id="rId10"/>
    <p:sldId id="273" r:id="rId11"/>
    <p:sldId id="278" r:id="rId12"/>
    <p:sldId id="277" r:id="rId13"/>
    <p:sldId id="274" r:id="rId14"/>
    <p:sldId id="279" r:id="rId15"/>
    <p:sldId id="275" r:id="rId16"/>
    <p:sldId id="280" r:id="rId17"/>
    <p:sldId id="266" r:id="rId18"/>
    <p:sldId id="282" r:id="rId19"/>
    <p:sldId id="270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35" autoAdjust="0"/>
    <p:restoredTop sz="94660"/>
  </p:normalViewPr>
  <p:slideViewPr>
    <p:cSldViewPr>
      <p:cViewPr varScale="1">
        <p:scale>
          <a:sx n="69" d="100"/>
          <a:sy n="69" d="100"/>
        </p:scale>
        <p:origin x="-8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3BC6EF-B660-49D7-AC8B-2E0905FA1D33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6BC3B8A-6A37-40CF-B767-F3FD122EC61F}">
      <dgm:prSet/>
      <dgm:spPr>
        <a:solidFill>
          <a:srgbClr val="FF0000"/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pPr rtl="0"/>
          <a:r>
            <a:rPr lang="ru-RU" dirty="0" smtClean="0"/>
            <a:t>Эпос  </a:t>
          </a:r>
          <a:endParaRPr lang="ru-RU" dirty="0"/>
        </a:p>
      </dgm:t>
    </dgm:pt>
    <dgm:pt modelId="{2573BBF1-C76C-4A0B-AE7F-9C1543E937B2}" type="parTrans" cxnId="{2B1285D0-2339-47F0-BBB1-891A405EF547}">
      <dgm:prSet/>
      <dgm:spPr/>
      <dgm:t>
        <a:bodyPr/>
        <a:lstStyle/>
        <a:p>
          <a:endParaRPr lang="ru-RU"/>
        </a:p>
      </dgm:t>
    </dgm:pt>
    <dgm:pt modelId="{D818AD7B-3F16-478A-96C9-BB5BBFDA66EC}" type="sibTrans" cxnId="{2B1285D0-2339-47F0-BBB1-891A405EF547}">
      <dgm:prSet/>
      <dgm:spPr/>
      <dgm:t>
        <a:bodyPr/>
        <a:lstStyle/>
        <a:p>
          <a:endParaRPr lang="ru-RU"/>
        </a:p>
      </dgm:t>
    </dgm:pt>
    <dgm:pt modelId="{0774C827-6AB9-4484-B3F9-873AC2D1F909}">
      <dgm:prSet/>
      <dgm:spPr>
        <a:solidFill>
          <a:srgbClr val="FF0000"/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pPr rtl="0"/>
          <a:r>
            <a:rPr lang="ru-RU" dirty="0" smtClean="0"/>
            <a:t>Лирика </a:t>
          </a:r>
          <a:endParaRPr lang="ru-RU" dirty="0"/>
        </a:p>
      </dgm:t>
    </dgm:pt>
    <dgm:pt modelId="{3654DCB2-68CF-45AF-A5FB-DC8072CBBFFA}" type="parTrans" cxnId="{A7FE896D-CA5F-431E-9CD0-2D680AA26E8C}">
      <dgm:prSet/>
      <dgm:spPr/>
      <dgm:t>
        <a:bodyPr/>
        <a:lstStyle/>
        <a:p>
          <a:endParaRPr lang="ru-RU"/>
        </a:p>
      </dgm:t>
    </dgm:pt>
    <dgm:pt modelId="{50CB3B3C-C9D6-48D4-86DC-A87774BF7C1C}" type="sibTrans" cxnId="{A7FE896D-CA5F-431E-9CD0-2D680AA26E8C}">
      <dgm:prSet/>
      <dgm:spPr/>
      <dgm:t>
        <a:bodyPr/>
        <a:lstStyle/>
        <a:p>
          <a:endParaRPr lang="ru-RU"/>
        </a:p>
      </dgm:t>
    </dgm:pt>
    <dgm:pt modelId="{8FFC1BBA-0C20-4814-8DF5-AF0E793FD70D}">
      <dgm:prSet/>
      <dgm:spPr>
        <a:solidFill>
          <a:srgbClr val="FF0000"/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pPr rtl="0"/>
          <a:r>
            <a:rPr lang="ru-RU" dirty="0" smtClean="0"/>
            <a:t>Драма  </a:t>
          </a:r>
          <a:endParaRPr lang="ru-RU" dirty="0"/>
        </a:p>
      </dgm:t>
    </dgm:pt>
    <dgm:pt modelId="{21695076-73BB-4E09-9776-E8F1774BE10D}" type="parTrans" cxnId="{02C2C349-9ED9-4E71-BFEF-8179F68BF081}">
      <dgm:prSet/>
      <dgm:spPr/>
      <dgm:t>
        <a:bodyPr/>
        <a:lstStyle/>
        <a:p>
          <a:endParaRPr lang="ru-RU"/>
        </a:p>
      </dgm:t>
    </dgm:pt>
    <dgm:pt modelId="{1B1694B6-4CD0-4510-A584-60790B5968E6}" type="sibTrans" cxnId="{02C2C349-9ED9-4E71-BFEF-8179F68BF081}">
      <dgm:prSet/>
      <dgm:spPr/>
      <dgm:t>
        <a:bodyPr/>
        <a:lstStyle/>
        <a:p>
          <a:endParaRPr lang="ru-RU"/>
        </a:p>
      </dgm:t>
    </dgm:pt>
    <dgm:pt modelId="{468C86D5-C012-4185-9789-798A24F1B60E}" type="pres">
      <dgm:prSet presAssocID="{603BC6EF-B660-49D7-AC8B-2E0905FA1D33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202146-A00A-40C4-AAAF-2D1130C0455B}" type="pres">
      <dgm:prSet presAssocID="{603BC6EF-B660-49D7-AC8B-2E0905FA1D33}" presName="cycle" presStyleCnt="0"/>
      <dgm:spPr/>
    </dgm:pt>
    <dgm:pt modelId="{0F546AAF-44B1-4A52-963A-C3989FEF50FE}" type="pres">
      <dgm:prSet presAssocID="{603BC6EF-B660-49D7-AC8B-2E0905FA1D33}" presName="centerShape" presStyleCnt="0"/>
      <dgm:spPr/>
    </dgm:pt>
    <dgm:pt modelId="{E4FAB389-72CC-4919-ACF7-504796EA1382}" type="pres">
      <dgm:prSet presAssocID="{603BC6EF-B660-49D7-AC8B-2E0905FA1D33}" presName="connSite" presStyleLbl="node1" presStyleIdx="0" presStyleCnt="4"/>
      <dgm:spPr/>
    </dgm:pt>
    <dgm:pt modelId="{D04B103B-0BF8-416F-B240-17D9D639E0B3}" type="pres">
      <dgm:prSet presAssocID="{603BC6EF-B660-49D7-AC8B-2E0905FA1D33}" presName="visible" presStyleLbl="node1" presStyleIdx="0" presStyleCnt="4" custScaleX="148343" custScaleY="186291" custLinFactNeighborX="-30484" custLinFactNeighborY="-7224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40452CCD-FE25-4184-8F4F-B009C6B7C6D8}" type="pres">
      <dgm:prSet presAssocID="{2573BBF1-C76C-4A0B-AE7F-9C1543E937B2}" presName="Name25" presStyleLbl="parChTrans1D1" presStyleIdx="0" presStyleCnt="3"/>
      <dgm:spPr/>
      <dgm:t>
        <a:bodyPr/>
        <a:lstStyle/>
        <a:p>
          <a:endParaRPr lang="ru-RU"/>
        </a:p>
      </dgm:t>
    </dgm:pt>
    <dgm:pt modelId="{02CBDDED-1BBE-435E-9279-DB9B45F36018}" type="pres">
      <dgm:prSet presAssocID="{16BC3B8A-6A37-40CF-B767-F3FD122EC61F}" presName="node" presStyleCnt="0"/>
      <dgm:spPr/>
    </dgm:pt>
    <dgm:pt modelId="{D9802A93-5B0C-44E5-9B1D-F13E987C126B}" type="pres">
      <dgm:prSet presAssocID="{16BC3B8A-6A37-40CF-B767-F3FD122EC61F}" presName="parentNode" presStyleLbl="node1" presStyleIdx="1" presStyleCnt="4" custLinFactX="57220" custLinFactNeighborX="100000" custLinFactNeighborY="-205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06FF50-13CA-47FA-B1BD-3B1DAB2CE70C}" type="pres">
      <dgm:prSet presAssocID="{16BC3B8A-6A37-40CF-B767-F3FD122EC61F}" presName="childNode" presStyleLbl="revTx" presStyleIdx="0" presStyleCnt="0">
        <dgm:presLayoutVars>
          <dgm:bulletEnabled val="1"/>
        </dgm:presLayoutVars>
      </dgm:prSet>
      <dgm:spPr/>
    </dgm:pt>
    <dgm:pt modelId="{A2E40382-96F6-4580-8CC5-96C4CA3B4E9F}" type="pres">
      <dgm:prSet presAssocID="{3654DCB2-68CF-45AF-A5FB-DC8072CBBFFA}" presName="Name25" presStyleLbl="parChTrans1D1" presStyleIdx="1" presStyleCnt="3"/>
      <dgm:spPr/>
      <dgm:t>
        <a:bodyPr/>
        <a:lstStyle/>
        <a:p>
          <a:endParaRPr lang="ru-RU"/>
        </a:p>
      </dgm:t>
    </dgm:pt>
    <dgm:pt modelId="{F35D91FA-6057-4CF6-BCF3-710A727E6FC6}" type="pres">
      <dgm:prSet presAssocID="{0774C827-6AB9-4484-B3F9-873AC2D1F909}" presName="node" presStyleCnt="0"/>
      <dgm:spPr/>
    </dgm:pt>
    <dgm:pt modelId="{C64276B8-563D-4CC7-AC6F-562F5A2FC59C}" type="pres">
      <dgm:prSet presAssocID="{0774C827-6AB9-4484-B3F9-873AC2D1F909}" presName="parentNode" presStyleLbl="node1" presStyleIdx="2" presStyleCnt="4" custLinFactX="39242" custLinFactNeighborX="100000" custLinFactNeighborY="-1168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39C4BF-ACF3-4CB4-A7AE-496F096EA310}" type="pres">
      <dgm:prSet presAssocID="{0774C827-6AB9-4484-B3F9-873AC2D1F909}" presName="childNode" presStyleLbl="revTx" presStyleIdx="0" presStyleCnt="0">
        <dgm:presLayoutVars>
          <dgm:bulletEnabled val="1"/>
        </dgm:presLayoutVars>
      </dgm:prSet>
      <dgm:spPr/>
    </dgm:pt>
    <dgm:pt modelId="{A323552F-6C62-490F-B462-37B3752E4457}" type="pres">
      <dgm:prSet presAssocID="{21695076-73BB-4E09-9776-E8F1774BE10D}" presName="Name25" presStyleLbl="parChTrans1D1" presStyleIdx="2" presStyleCnt="3"/>
      <dgm:spPr/>
      <dgm:t>
        <a:bodyPr/>
        <a:lstStyle/>
        <a:p>
          <a:endParaRPr lang="ru-RU"/>
        </a:p>
      </dgm:t>
    </dgm:pt>
    <dgm:pt modelId="{0426A284-3808-458B-8D35-2A8B366EE3FA}" type="pres">
      <dgm:prSet presAssocID="{8FFC1BBA-0C20-4814-8DF5-AF0E793FD70D}" presName="node" presStyleCnt="0"/>
      <dgm:spPr/>
    </dgm:pt>
    <dgm:pt modelId="{E0D920A4-C93C-44D2-BD3C-50CA8A541A53}" type="pres">
      <dgm:prSet presAssocID="{8FFC1BBA-0C20-4814-8DF5-AF0E793FD70D}" presName="parentNode" presStyleLbl="node1" presStyleIdx="3" presStyleCnt="4" custLinFactX="60501" custLinFactNeighborX="100000" custLinFactNeighborY="-232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3DC97E-9146-48FA-95F4-B444F285ADA8}" type="pres">
      <dgm:prSet presAssocID="{8FFC1BBA-0C20-4814-8DF5-AF0E793FD70D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A7FE896D-CA5F-431E-9CD0-2D680AA26E8C}" srcId="{603BC6EF-B660-49D7-AC8B-2E0905FA1D33}" destId="{0774C827-6AB9-4484-B3F9-873AC2D1F909}" srcOrd="1" destOrd="0" parTransId="{3654DCB2-68CF-45AF-A5FB-DC8072CBBFFA}" sibTransId="{50CB3B3C-C9D6-48D4-86DC-A87774BF7C1C}"/>
    <dgm:cxn modelId="{22341A66-280E-4515-A489-9317263774BF}" type="presOf" srcId="{0774C827-6AB9-4484-B3F9-873AC2D1F909}" destId="{C64276B8-563D-4CC7-AC6F-562F5A2FC59C}" srcOrd="0" destOrd="0" presId="urn:microsoft.com/office/officeart/2005/8/layout/radial2"/>
    <dgm:cxn modelId="{7D1E6498-5D83-4A7E-B929-E59B96C21485}" type="presOf" srcId="{3654DCB2-68CF-45AF-A5FB-DC8072CBBFFA}" destId="{A2E40382-96F6-4580-8CC5-96C4CA3B4E9F}" srcOrd="0" destOrd="0" presId="urn:microsoft.com/office/officeart/2005/8/layout/radial2"/>
    <dgm:cxn modelId="{61DDF263-582F-4AD6-BCF0-D8C561BCD169}" type="presOf" srcId="{2573BBF1-C76C-4A0B-AE7F-9C1543E937B2}" destId="{40452CCD-FE25-4184-8F4F-B009C6B7C6D8}" srcOrd="0" destOrd="0" presId="urn:microsoft.com/office/officeart/2005/8/layout/radial2"/>
    <dgm:cxn modelId="{38052235-0292-40AB-BA6D-EA9AB8C08845}" type="presOf" srcId="{8FFC1BBA-0C20-4814-8DF5-AF0E793FD70D}" destId="{E0D920A4-C93C-44D2-BD3C-50CA8A541A53}" srcOrd="0" destOrd="0" presId="urn:microsoft.com/office/officeart/2005/8/layout/radial2"/>
    <dgm:cxn modelId="{9552A923-1B77-4B1F-AB04-94522F4620D3}" type="presOf" srcId="{16BC3B8A-6A37-40CF-B767-F3FD122EC61F}" destId="{D9802A93-5B0C-44E5-9B1D-F13E987C126B}" srcOrd="0" destOrd="0" presId="urn:microsoft.com/office/officeart/2005/8/layout/radial2"/>
    <dgm:cxn modelId="{F90FDA03-66C6-441D-A59C-D9424B7F665E}" type="presOf" srcId="{603BC6EF-B660-49D7-AC8B-2E0905FA1D33}" destId="{468C86D5-C012-4185-9789-798A24F1B60E}" srcOrd="0" destOrd="0" presId="urn:microsoft.com/office/officeart/2005/8/layout/radial2"/>
    <dgm:cxn modelId="{2EB4EC80-5565-46B9-894D-ED0C9FDE9354}" type="presOf" srcId="{21695076-73BB-4E09-9776-E8F1774BE10D}" destId="{A323552F-6C62-490F-B462-37B3752E4457}" srcOrd="0" destOrd="0" presId="urn:microsoft.com/office/officeart/2005/8/layout/radial2"/>
    <dgm:cxn modelId="{02C2C349-9ED9-4E71-BFEF-8179F68BF081}" srcId="{603BC6EF-B660-49D7-AC8B-2E0905FA1D33}" destId="{8FFC1BBA-0C20-4814-8DF5-AF0E793FD70D}" srcOrd="2" destOrd="0" parTransId="{21695076-73BB-4E09-9776-E8F1774BE10D}" sibTransId="{1B1694B6-4CD0-4510-A584-60790B5968E6}"/>
    <dgm:cxn modelId="{2B1285D0-2339-47F0-BBB1-891A405EF547}" srcId="{603BC6EF-B660-49D7-AC8B-2E0905FA1D33}" destId="{16BC3B8A-6A37-40CF-B767-F3FD122EC61F}" srcOrd="0" destOrd="0" parTransId="{2573BBF1-C76C-4A0B-AE7F-9C1543E937B2}" sibTransId="{D818AD7B-3F16-478A-96C9-BB5BBFDA66EC}"/>
    <dgm:cxn modelId="{13C92ECD-AB68-419C-8314-7CF664227061}" type="presParOf" srcId="{468C86D5-C012-4185-9789-798A24F1B60E}" destId="{7A202146-A00A-40C4-AAAF-2D1130C0455B}" srcOrd="0" destOrd="0" presId="urn:microsoft.com/office/officeart/2005/8/layout/radial2"/>
    <dgm:cxn modelId="{51668421-29BA-4CB7-8CD2-99AE5FB3ABC9}" type="presParOf" srcId="{7A202146-A00A-40C4-AAAF-2D1130C0455B}" destId="{0F546AAF-44B1-4A52-963A-C3989FEF50FE}" srcOrd="0" destOrd="0" presId="urn:microsoft.com/office/officeart/2005/8/layout/radial2"/>
    <dgm:cxn modelId="{4E1C7CBD-FE1D-434E-B6E1-9AD5161C1DEC}" type="presParOf" srcId="{0F546AAF-44B1-4A52-963A-C3989FEF50FE}" destId="{E4FAB389-72CC-4919-ACF7-504796EA1382}" srcOrd="0" destOrd="0" presId="urn:microsoft.com/office/officeart/2005/8/layout/radial2"/>
    <dgm:cxn modelId="{6193C4A6-A37D-4886-A5F0-DB8235DF5C84}" type="presParOf" srcId="{0F546AAF-44B1-4A52-963A-C3989FEF50FE}" destId="{D04B103B-0BF8-416F-B240-17D9D639E0B3}" srcOrd="1" destOrd="0" presId="urn:microsoft.com/office/officeart/2005/8/layout/radial2"/>
    <dgm:cxn modelId="{A1464AE0-5A38-4D82-9144-8DF883220CBD}" type="presParOf" srcId="{7A202146-A00A-40C4-AAAF-2D1130C0455B}" destId="{40452CCD-FE25-4184-8F4F-B009C6B7C6D8}" srcOrd="1" destOrd="0" presId="urn:microsoft.com/office/officeart/2005/8/layout/radial2"/>
    <dgm:cxn modelId="{F04E29D2-B877-4C70-AA8D-B9F532596166}" type="presParOf" srcId="{7A202146-A00A-40C4-AAAF-2D1130C0455B}" destId="{02CBDDED-1BBE-435E-9279-DB9B45F36018}" srcOrd="2" destOrd="0" presId="urn:microsoft.com/office/officeart/2005/8/layout/radial2"/>
    <dgm:cxn modelId="{878B9AEC-4FA1-4FCE-A8D3-6F5BFF27C20C}" type="presParOf" srcId="{02CBDDED-1BBE-435E-9279-DB9B45F36018}" destId="{D9802A93-5B0C-44E5-9B1D-F13E987C126B}" srcOrd="0" destOrd="0" presId="urn:microsoft.com/office/officeart/2005/8/layout/radial2"/>
    <dgm:cxn modelId="{9C901DF1-601D-4651-8D72-47BD2D3CFFDE}" type="presParOf" srcId="{02CBDDED-1BBE-435E-9279-DB9B45F36018}" destId="{8C06FF50-13CA-47FA-B1BD-3B1DAB2CE70C}" srcOrd="1" destOrd="0" presId="urn:microsoft.com/office/officeart/2005/8/layout/radial2"/>
    <dgm:cxn modelId="{EA830AE4-F69E-404E-9BF2-365212D491C1}" type="presParOf" srcId="{7A202146-A00A-40C4-AAAF-2D1130C0455B}" destId="{A2E40382-96F6-4580-8CC5-96C4CA3B4E9F}" srcOrd="3" destOrd="0" presId="urn:microsoft.com/office/officeart/2005/8/layout/radial2"/>
    <dgm:cxn modelId="{986D26BF-01EE-427C-95DC-CA4FAC61CC0C}" type="presParOf" srcId="{7A202146-A00A-40C4-AAAF-2D1130C0455B}" destId="{F35D91FA-6057-4CF6-BCF3-710A727E6FC6}" srcOrd="4" destOrd="0" presId="urn:microsoft.com/office/officeart/2005/8/layout/radial2"/>
    <dgm:cxn modelId="{4F5EA6E1-5768-4592-90D1-DA9E14DE55E9}" type="presParOf" srcId="{F35D91FA-6057-4CF6-BCF3-710A727E6FC6}" destId="{C64276B8-563D-4CC7-AC6F-562F5A2FC59C}" srcOrd="0" destOrd="0" presId="urn:microsoft.com/office/officeart/2005/8/layout/radial2"/>
    <dgm:cxn modelId="{EFC0CAC3-3483-4EC7-A512-A598C52AE61C}" type="presParOf" srcId="{F35D91FA-6057-4CF6-BCF3-710A727E6FC6}" destId="{EC39C4BF-ACF3-4CB4-A7AE-496F096EA310}" srcOrd="1" destOrd="0" presId="urn:microsoft.com/office/officeart/2005/8/layout/radial2"/>
    <dgm:cxn modelId="{C392D399-AEE1-41FD-B0AF-643FFD4FCD83}" type="presParOf" srcId="{7A202146-A00A-40C4-AAAF-2D1130C0455B}" destId="{A323552F-6C62-490F-B462-37B3752E4457}" srcOrd="5" destOrd="0" presId="urn:microsoft.com/office/officeart/2005/8/layout/radial2"/>
    <dgm:cxn modelId="{D0BDD657-6448-4A45-A601-CB43618556AF}" type="presParOf" srcId="{7A202146-A00A-40C4-AAAF-2D1130C0455B}" destId="{0426A284-3808-458B-8D35-2A8B366EE3FA}" srcOrd="6" destOrd="0" presId="urn:microsoft.com/office/officeart/2005/8/layout/radial2"/>
    <dgm:cxn modelId="{78FFA87F-554A-4631-ADDE-E2CA7AF964F3}" type="presParOf" srcId="{0426A284-3808-458B-8D35-2A8B366EE3FA}" destId="{E0D920A4-C93C-44D2-BD3C-50CA8A541A53}" srcOrd="0" destOrd="0" presId="urn:microsoft.com/office/officeart/2005/8/layout/radial2"/>
    <dgm:cxn modelId="{12C6E294-75B6-488D-8F71-952BA1D63E52}" type="presParOf" srcId="{0426A284-3808-458B-8D35-2A8B366EE3FA}" destId="{7D3DC97E-9146-48FA-95F4-B444F285ADA8}" srcOrd="1" destOrd="0" presId="urn:microsoft.com/office/officeart/2005/8/layout/radial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56AD85-66AD-497E-853E-B70D6B4A2A6D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CA57B9-D4BE-4AB8-950F-BDF61A680B71}">
      <dgm:prSet custT="1"/>
      <dgm:spPr>
        <a:solidFill>
          <a:schemeClr val="tx2">
            <a:lumMod val="40000"/>
            <a:lumOff val="60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endParaRPr lang="ru-RU" sz="900" dirty="0" smtClean="0"/>
        </a:p>
        <a:p>
          <a:pPr rtl="0"/>
          <a:endParaRPr lang="ru-RU" sz="1800" dirty="0" smtClean="0"/>
        </a:p>
        <a:p>
          <a:pPr rtl="0"/>
          <a:endParaRPr lang="ru-RU" sz="1800" dirty="0" smtClean="0"/>
        </a:p>
        <a:p>
          <a:pPr rtl="0"/>
          <a:endParaRPr lang="ru-RU" sz="2400" dirty="0" smtClean="0">
            <a:solidFill>
              <a:srgbClr val="D60093"/>
            </a:solidFill>
          </a:endParaRPr>
        </a:p>
        <a:p>
          <a:pPr rtl="0"/>
          <a:r>
            <a:rPr lang="ru-RU" sz="1800" dirty="0" smtClean="0">
              <a:solidFill>
                <a:schemeClr val="accent3">
                  <a:lumMod val="50000"/>
                </a:schemeClr>
              </a:solidFill>
            </a:rPr>
            <a:t>Эпические</a:t>
          </a:r>
          <a:r>
            <a:rPr lang="ru-RU" sz="2400" dirty="0" smtClean="0">
              <a:solidFill>
                <a:schemeClr val="accent3">
                  <a:lumMod val="50000"/>
                </a:schemeClr>
              </a:solidFill>
            </a:rPr>
            <a:t>: </a:t>
          </a:r>
        </a:p>
        <a:p>
          <a:pPr rtl="0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сказка, басня, предание, новелла, рассказ, очерк, повесть, роман, роман-эпопея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0BAED9B-4C80-4A09-AD33-A6682020A4F4}" type="parTrans" cxnId="{18C7BB80-AE7F-48C2-833B-D3E5647E2D13}">
      <dgm:prSet/>
      <dgm:spPr/>
      <dgm:t>
        <a:bodyPr/>
        <a:lstStyle/>
        <a:p>
          <a:endParaRPr lang="ru-RU"/>
        </a:p>
      </dgm:t>
    </dgm:pt>
    <dgm:pt modelId="{8D1A1E04-7581-4293-8C97-514C1CF1FF89}" type="sibTrans" cxnId="{18C7BB80-AE7F-48C2-833B-D3E5647E2D13}">
      <dgm:prSet/>
      <dgm:spPr/>
      <dgm:t>
        <a:bodyPr/>
        <a:lstStyle/>
        <a:p>
          <a:endParaRPr lang="ru-RU"/>
        </a:p>
      </dgm:t>
    </dgm:pt>
    <dgm:pt modelId="{CDE1EB9B-0876-4F67-93DE-BD7B5DED705A}">
      <dgm:prSet custT="1"/>
      <dgm:spPr>
        <a:solidFill>
          <a:schemeClr val="tx2">
            <a:lumMod val="40000"/>
            <a:lumOff val="60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endParaRPr lang="ru-RU" sz="1800" dirty="0" smtClean="0">
            <a:solidFill>
              <a:srgbClr val="D60093"/>
            </a:solidFill>
          </a:endParaRPr>
        </a:p>
        <a:p>
          <a:pPr rtl="0"/>
          <a:r>
            <a:rPr lang="ru-RU" sz="1600" dirty="0" smtClean="0">
              <a:solidFill>
                <a:schemeClr val="accent3">
                  <a:lumMod val="50000"/>
                </a:schemeClr>
              </a:solidFill>
            </a:rPr>
            <a:t>Драматические:</a:t>
          </a:r>
        </a:p>
        <a:p>
          <a:pPr rtl="0"/>
          <a:r>
            <a:rPr lang="ru-RU" sz="1900" dirty="0" smtClean="0"/>
            <a:t> 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трагедия, драма, комедия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705A309-C3E2-4421-9010-FB42C9CDC3C2}" type="parTrans" cxnId="{E7BE6930-AFE5-44A8-87F0-282F8303D735}">
      <dgm:prSet/>
      <dgm:spPr/>
      <dgm:t>
        <a:bodyPr/>
        <a:lstStyle/>
        <a:p>
          <a:endParaRPr lang="ru-RU"/>
        </a:p>
      </dgm:t>
    </dgm:pt>
    <dgm:pt modelId="{47C86AC5-B681-411F-B01C-59F3A22AEA8E}" type="sibTrans" cxnId="{E7BE6930-AFE5-44A8-87F0-282F8303D735}">
      <dgm:prSet/>
      <dgm:spPr/>
      <dgm:t>
        <a:bodyPr/>
        <a:lstStyle/>
        <a:p>
          <a:endParaRPr lang="ru-RU"/>
        </a:p>
      </dgm:t>
    </dgm:pt>
    <dgm:pt modelId="{6FE414D4-D360-4621-AB3E-FCAB6E7CCEC2}">
      <dgm:prSet custT="1"/>
      <dgm:spPr>
        <a:solidFill>
          <a:schemeClr val="tx2">
            <a:lumMod val="40000"/>
            <a:lumOff val="60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endParaRPr lang="ru-RU" sz="1800" dirty="0" smtClean="0"/>
        </a:p>
        <a:p>
          <a:pPr rtl="0"/>
          <a:endParaRPr lang="ru-RU" sz="1800" dirty="0" smtClean="0"/>
        </a:p>
        <a:p>
          <a:pPr rtl="0"/>
          <a:endParaRPr lang="ru-RU" sz="1800" dirty="0" smtClean="0"/>
        </a:p>
        <a:p>
          <a:pPr rtl="0"/>
          <a:endParaRPr lang="ru-RU" sz="2000" dirty="0" smtClean="0">
            <a:solidFill>
              <a:srgbClr val="D60093"/>
            </a:solidFill>
          </a:endParaRPr>
        </a:p>
        <a:p>
          <a:pPr rtl="0"/>
          <a:r>
            <a:rPr lang="ru-RU" sz="2000" dirty="0" smtClean="0">
              <a:solidFill>
                <a:schemeClr val="accent3">
                  <a:lumMod val="50000"/>
                </a:schemeClr>
              </a:solidFill>
            </a:rPr>
            <a:t>Лирические:</a:t>
          </a:r>
          <a:r>
            <a:rPr lang="ru-RU" sz="1800" dirty="0" smtClean="0">
              <a:solidFill>
                <a:schemeClr val="accent3">
                  <a:lumMod val="50000"/>
                </a:schemeClr>
              </a:solidFill>
            </a:rPr>
            <a:t> </a:t>
          </a:r>
        </a:p>
        <a:p>
          <a:pPr rtl="0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стихотворение, элегия, послание, ода, дифирамб, эпиграмма, эпитафия, дума, песня, сонет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52A05AA3-D300-4CDE-B1BB-DC62F51AA96E}" type="parTrans" cxnId="{6B89C457-D1AA-4A08-B6DC-2224CD0B9CE7}">
      <dgm:prSet/>
      <dgm:spPr/>
      <dgm:t>
        <a:bodyPr/>
        <a:lstStyle/>
        <a:p>
          <a:endParaRPr lang="ru-RU"/>
        </a:p>
      </dgm:t>
    </dgm:pt>
    <dgm:pt modelId="{9EF837EF-7B1D-46D4-A79C-A0D1AB4C7E16}" type="sibTrans" cxnId="{6B89C457-D1AA-4A08-B6DC-2224CD0B9CE7}">
      <dgm:prSet/>
      <dgm:spPr/>
      <dgm:t>
        <a:bodyPr/>
        <a:lstStyle/>
        <a:p>
          <a:endParaRPr lang="ru-RU"/>
        </a:p>
      </dgm:t>
    </dgm:pt>
    <dgm:pt modelId="{34D95BA6-929C-4320-A896-F165DA973DE8}">
      <dgm:prSet custT="1"/>
      <dgm:spPr>
        <a:solidFill>
          <a:schemeClr val="tx2">
            <a:lumMod val="40000"/>
            <a:lumOff val="60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endParaRPr lang="ru-RU" sz="1800" dirty="0" smtClean="0">
            <a:solidFill>
              <a:srgbClr val="D60093"/>
            </a:solidFill>
          </a:endParaRPr>
        </a:p>
        <a:p>
          <a:pPr rtl="0"/>
          <a:endParaRPr lang="ru-RU" sz="1800" dirty="0" smtClean="0">
            <a:solidFill>
              <a:srgbClr val="D60093"/>
            </a:solidFill>
          </a:endParaRPr>
        </a:p>
        <a:p>
          <a:pPr rtl="0"/>
          <a:r>
            <a:rPr lang="ru-RU" sz="1600" dirty="0" smtClean="0">
              <a:solidFill>
                <a:schemeClr val="accent3">
                  <a:lumMod val="50000"/>
                </a:schemeClr>
              </a:solidFill>
            </a:rPr>
            <a:t>Лироэпические</a:t>
          </a:r>
          <a:r>
            <a:rPr lang="ru-RU" sz="1600" dirty="0" smtClean="0">
              <a:solidFill>
                <a:srgbClr val="D60093"/>
              </a:solidFill>
            </a:rPr>
            <a:t>:</a:t>
          </a:r>
        </a:p>
        <a:p>
          <a:pPr rtl="0"/>
          <a:r>
            <a:rPr lang="ru-RU" sz="1900" dirty="0" smtClean="0"/>
            <a:t> 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поэма, сатира, баллада, роман в стихах 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A293462-E972-4828-98C0-72B605F4F75B}" type="parTrans" cxnId="{53D9A626-CF7D-43E0-AC91-DBD81B09C5EC}">
      <dgm:prSet/>
      <dgm:spPr/>
      <dgm:t>
        <a:bodyPr/>
        <a:lstStyle/>
        <a:p>
          <a:endParaRPr lang="ru-RU"/>
        </a:p>
      </dgm:t>
    </dgm:pt>
    <dgm:pt modelId="{38134753-FBAE-4188-BEF5-2AAD89C4215E}" type="sibTrans" cxnId="{53D9A626-CF7D-43E0-AC91-DBD81B09C5EC}">
      <dgm:prSet/>
      <dgm:spPr/>
      <dgm:t>
        <a:bodyPr/>
        <a:lstStyle/>
        <a:p>
          <a:endParaRPr lang="ru-RU"/>
        </a:p>
      </dgm:t>
    </dgm:pt>
    <dgm:pt modelId="{1DADFDDC-BEC0-4DE7-A444-C23A05DDB9C4}" type="pres">
      <dgm:prSet presAssocID="{0E56AD85-66AD-497E-853E-B70D6B4A2A6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BBCC4F-05FD-4CF1-802E-9D4DF7203D08}" type="pres">
      <dgm:prSet presAssocID="{07CA57B9-D4BE-4AB8-950F-BDF61A680B71}" presName="compNode" presStyleCnt="0"/>
      <dgm:spPr/>
    </dgm:pt>
    <dgm:pt modelId="{2164D7AC-2AD6-45D0-B23D-47E672841BB9}" type="pres">
      <dgm:prSet presAssocID="{07CA57B9-D4BE-4AB8-950F-BDF61A680B71}" presName="aNode" presStyleLbl="bgShp" presStyleIdx="0" presStyleCnt="4" custScaleY="100000"/>
      <dgm:spPr/>
      <dgm:t>
        <a:bodyPr/>
        <a:lstStyle/>
        <a:p>
          <a:endParaRPr lang="ru-RU"/>
        </a:p>
      </dgm:t>
    </dgm:pt>
    <dgm:pt modelId="{9402EFF6-5B9E-4378-89FF-88E98F1898F8}" type="pres">
      <dgm:prSet presAssocID="{07CA57B9-D4BE-4AB8-950F-BDF61A680B71}" presName="textNode" presStyleLbl="bgShp" presStyleIdx="0" presStyleCnt="4"/>
      <dgm:spPr/>
      <dgm:t>
        <a:bodyPr/>
        <a:lstStyle/>
        <a:p>
          <a:endParaRPr lang="ru-RU"/>
        </a:p>
      </dgm:t>
    </dgm:pt>
    <dgm:pt modelId="{C9AEFED9-D0CF-4F31-B882-3DBDF55F4223}" type="pres">
      <dgm:prSet presAssocID="{07CA57B9-D4BE-4AB8-950F-BDF61A680B71}" presName="compChildNode" presStyleCnt="0"/>
      <dgm:spPr/>
    </dgm:pt>
    <dgm:pt modelId="{AB9C3CB2-1B9C-47CD-887F-707E1324AAC0}" type="pres">
      <dgm:prSet presAssocID="{07CA57B9-D4BE-4AB8-950F-BDF61A680B71}" presName="theInnerList" presStyleCnt="0"/>
      <dgm:spPr/>
    </dgm:pt>
    <dgm:pt modelId="{8A9387D5-65B3-467D-B8A7-E2EC8FEA2F39}" type="pres">
      <dgm:prSet presAssocID="{07CA57B9-D4BE-4AB8-950F-BDF61A680B71}" presName="aSpace" presStyleCnt="0"/>
      <dgm:spPr/>
    </dgm:pt>
    <dgm:pt modelId="{A5BE407B-597C-48F0-8CC4-646059F2AF5B}" type="pres">
      <dgm:prSet presAssocID="{CDE1EB9B-0876-4F67-93DE-BD7B5DED705A}" presName="compNode" presStyleCnt="0"/>
      <dgm:spPr/>
    </dgm:pt>
    <dgm:pt modelId="{00A2E29D-92FE-4DFA-AC73-26BE5C712E9B}" type="pres">
      <dgm:prSet presAssocID="{CDE1EB9B-0876-4F67-93DE-BD7B5DED705A}" presName="aNode" presStyleLbl="bgShp" presStyleIdx="1" presStyleCnt="4" custLinFactNeighborX="-1926"/>
      <dgm:spPr/>
      <dgm:t>
        <a:bodyPr/>
        <a:lstStyle/>
        <a:p>
          <a:endParaRPr lang="ru-RU"/>
        </a:p>
      </dgm:t>
    </dgm:pt>
    <dgm:pt modelId="{0C315721-B3E4-49DE-A693-4E016ACAE832}" type="pres">
      <dgm:prSet presAssocID="{CDE1EB9B-0876-4F67-93DE-BD7B5DED705A}" presName="textNode" presStyleLbl="bgShp" presStyleIdx="1" presStyleCnt="4"/>
      <dgm:spPr/>
      <dgm:t>
        <a:bodyPr/>
        <a:lstStyle/>
        <a:p>
          <a:endParaRPr lang="ru-RU"/>
        </a:p>
      </dgm:t>
    </dgm:pt>
    <dgm:pt modelId="{B531E741-56F3-418B-B457-244545BB6A9B}" type="pres">
      <dgm:prSet presAssocID="{CDE1EB9B-0876-4F67-93DE-BD7B5DED705A}" presName="compChildNode" presStyleCnt="0"/>
      <dgm:spPr/>
    </dgm:pt>
    <dgm:pt modelId="{7DD7B105-FB06-4E65-8B82-9B062FDF019C}" type="pres">
      <dgm:prSet presAssocID="{CDE1EB9B-0876-4F67-93DE-BD7B5DED705A}" presName="theInnerList" presStyleCnt="0"/>
      <dgm:spPr/>
    </dgm:pt>
    <dgm:pt modelId="{4FB89BA1-CE04-413E-AF28-C322BFF17380}" type="pres">
      <dgm:prSet presAssocID="{CDE1EB9B-0876-4F67-93DE-BD7B5DED705A}" presName="aSpace" presStyleCnt="0"/>
      <dgm:spPr/>
    </dgm:pt>
    <dgm:pt modelId="{6C57B358-CF9C-4313-8A95-5C2D1BB15D17}" type="pres">
      <dgm:prSet presAssocID="{6FE414D4-D360-4621-AB3E-FCAB6E7CCEC2}" presName="compNode" presStyleCnt="0"/>
      <dgm:spPr/>
    </dgm:pt>
    <dgm:pt modelId="{0A4C90DC-D2F1-49B0-AA14-7C7B7D0AD07F}" type="pres">
      <dgm:prSet presAssocID="{6FE414D4-D360-4621-AB3E-FCAB6E7CCEC2}" presName="aNode" presStyleLbl="bgShp" presStyleIdx="2" presStyleCnt="4"/>
      <dgm:spPr/>
      <dgm:t>
        <a:bodyPr/>
        <a:lstStyle/>
        <a:p>
          <a:endParaRPr lang="ru-RU"/>
        </a:p>
      </dgm:t>
    </dgm:pt>
    <dgm:pt modelId="{FC4B0722-80EA-4EF5-A410-4779116D1061}" type="pres">
      <dgm:prSet presAssocID="{6FE414D4-D360-4621-AB3E-FCAB6E7CCEC2}" presName="textNode" presStyleLbl="bgShp" presStyleIdx="2" presStyleCnt="4"/>
      <dgm:spPr/>
      <dgm:t>
        <a:bodyPr/>
        <a:lstStyle/>
        <a:p>
          <a:endParaRPr lang="ru-RU"/>
        </a:p>
      </dgm:t>
    </dgm:pt>
    <dgm:pt modelId="{CAC6E377-ABF1-44DD-8BAA-EBE52B8E5659}" type="pres">
      <dgm:prSet presAssocID="{6FE414D4-D360-4621-AB3E-FCAB6E7CCEC2}" presName="compChildNode" presStyleCnt="0"/>
      <dgm:spPr/>
    </dgm:pt>
    <dgm:pt modelId="{4B31FC9E-0429-4DEC-AD6F-617C3C5EA9D4}" type="pres">
      <dgm:prSet presAssocID="{6FE414D4-D360-4621-AB3E-FCAB6E7CCEC2}" presName="theInnerList" presStyleCnt="0"/>
      <dgm:spPr/>
    </dgm:pt>
    <dgm:pt modelId="{0D311DC8-C59F-4D72-8CB6-B8A9E21E1014}" type="pres">
      <dgm:prSet presAssocID="{6FE414D4-D360-4621-AB3E-FCAB6E7CCEC2}" presName="aSpace" presStyleCnt="0"/>
      <dgm:spPr/>
    </dgm:pt>
    <dgm:pt modelId="{8AF8A4D4-CD6D-4ECE-BA06-25A540E141CF}" type="pres">
      <dgm:prSet presAssocID="{34D95BA6-929C-4320-A896-F165DA973DE8}" presName="compNode" presStyleCnt="0"/>
      <dgm:spPr/>
    </dgm:pt>
    <dgm:pt modelId="{8D9EB8A1-A512-4A83-B48E-F707A2CF28D4}" type="pres">
      <dgm:prSet presAssocID="{34D95BA6-929C-4320-A896-F165DA973DE8}" presName="aNode" presStyleLbl="bgShp" presStyleIdx="3" presStyleCnt="4"/>
      <dgm:spPr/>
      <dgm:t>
        <a:bodyPr/>
        <a:lstStyle/>
        <a:p>
          <a:endParaRPr lang="ru-RU"/>
        </a:p>
      </dgm:t>
    </dgm:pt>
    <dgm:pt modelId="{ECFB0817-5538-4089-86C3-36E4FC22FDFB}" type="pres">
      <dgm:prSet presAssocID="{34D95BA6-929C-4320-A896-F165DA973DE8}" presName="textNode" presStyleLbl="bgShp" presStyleIdx="3" presStyleCnt="4"/>
      <dgm:spPr/>
      <dgm:t>
        <a:bodyPr/>
        <a:lstStyle/>
        <a:p>
          <a:endParaRPr lang="ru-RU"/>
        </a:p>
      </dgm:t>
    </dgm:pt>
    <dgm:pt modelId="{CC80D238-0694-4814-AF2C-A0F6129F632F}" type="pres">
      <dgm:prSet presAssocID="{34D95BA6-929C-4320-A896-F165DA973DE8}" presName="compChildNode" presStyleCnt="0"/>
      <dgm:spPr/>
    </dgm:pt>
    <dgm:pt modelId="{64BE7326-2AAE-4492-A297-A68E6ADC8845}" type="pres">
      <dgm:prSet presAssocID="{34D95BA6-929C-4320-A896-F165DA973DE8}" presName="theInnerList" presStyleCnt="0"/>
      <dgm:spPr/>
    </dgm:pt>
  </dgm:ptLst>
  <dgm:cxnLst>
    <dgm:cxn modelId="{0CDCB074-0C8C-4754-B12B-A9FF7641CB2A}" type="presOf" srcId="{6FE414D4-D360-4621-AB3E-FCAB6E7CCEC2}" destId="{FC4B0722-80EA-4EF5-A410-4779116D1061}" srcOrd="1" destOrd="0" presId="urn:microsoft.com/office/officeart/2005/8/layout/lProcess2"/>
    <dgm:cxn modelId="{6C1B07DB-BE70-4556-9045-BEAB1ACA9C80}" type="presOf" srcId="{07CA57B9-D4BE-4AB8-950F-BDF61A680B71}" destId="{9402EFF6-5B9E-4378-89FF-88E98F1898F8}" srcOrd="1" destOrd="0" presId="urn:microsoft.com/office/officeart/2005/8/layout/lProcess2"/>
    <dgm:cxn modelId="{53D9A626-CF7D-43E0-AC91-DBD81B09C5EC}" srcId="{0E56AD85-66AD-497E-853E-B70D6B4A2A6D}" destId="{34D95BA6-929C-4320-A896-F165DA973DE8}" srcOrd="3" destOrd="0" parTransId="{8A293462-E972-4828-98C0-72B605F4F75B}" sibTransId="{38134753-FBAE-4188-BEF5-2AAD89C4215E}"/>
    <dgm:cxn modelId="{B0B23FF5-E49C-4644-ABE3-87FE9A2CF1F7}" type="presOf" srcId="{34D95BA6-929C-4320-A896-F165DA973DE8}" destId="{8D9EB8A1-A512-4A83-B48E-F707A2CF28D4}" srcOrd="0" destOrd="0" presId="urn:microsoft.com/office/officeart/2005/8/layout/lProcess2"/>
    <dgm:cxn modelId="{2946A254-06EE-4438-B1E8-8A9CCD4A7419}" type="presOf" srcId="{CDE1EB9B-0876-4F67-93DE-BD7B5DED705A}" destId="{0C315721-B3E4-49DE-A693-4E016ACAE832}" srcOrd="1" destOrd="0" presId="urn:microsoft.com/office/officeart/2005/8/layout/lProcess2"/>
    <dgm:cxn modelId="{E7BE6930-AFE5-44A8-87F0-282F8303D735}" srcId="{0E56AD85-66AD-497E-853E-B70D6B4A2A6D}" destId="{CDE1EB9B-0876-4F67-93DE-BD7B5DED705A}" srcOrd="1" destOrd="0" parTransId="{8705A309-C3E2-4421-9010-FB42C9CDC3C2}" sibTransId="{47C86AC5-B681-411F-B01C-59F3A22AEA8E}"/>
    <dgm:cxn modelId="{B05A966A-481E-4F23-9E62-B1B1B740DC64}" type="presOf" srcId="{34D95BA6-929C-4320-A896-F165DA973DE8}" destId="{ECFB0817-5538-4089-86C3-36E4FC22FDFB}" srcOrd="1" destOrd="0" presId="urn:microsoft.com/office/officeart/2005/8/layout/lProcess2"/>
    <dgm:cxn modelId="{60401145-5148-4701-A2EA-D1319B7ECA72}" type="presOf" srcId="{6FE414D4-D360-4621-AB3E-FCAB6E7CCEC2}" destId="{0A4C90DC-D2F1-49B0-AA14-7C7B7D0AD07F}" srcOrd="0" destOrd="0" presId="urn:microsoft.com/office/officeart/2005/8/layout/lProcess2"/>
    <dgm:cxn modelId="{18C7BB80-AE7F-48C2-833B-D3E5647E2D13}" srcId="{0E56AD85-66AD-497E-853E-B70D6B4A2A6D}" destId="{07CA57B9-D4BE-4AB8-950F-BDF61A680B71}" srcOrd="0" destOrd="0" parTransId="{80BAED9B-4C80-4A09-AD33-A6682020A4F4}" sibTransId="{8D1A1E04-7581-4293-8C97-514C1CF1FF89}"/>
    <dgm:cxn modelId="{0EB46044-0F7F-44AE-AAD6-AABDD48D4273}" type="presOf" srcId="{CDE1EB9B-0876-4F67-93DE-BD7B5DED705A}" destId="{00A2E29D-92FE-4DFA-AC73-26BE5C712E9B}" srcOrd="0" destOrd="0" presId="urn:microsoft.com/office/officeart/2005/8/layout/lProcess2"/>
    <dgm:cxn modelId="{9BE74177-5AEE-4A03-944D-B51B38F0CCF5}" type="presOf" srcId="{0E56AD85-66AD-497E-853E-B70D6B4A2A6D}" destId="{1DADFDDC-BEC0-4DE7-A444-C23A05DDB9C4}" srcOrd="0" destOrd="0" presId="urn:microsoft.com/office/officeart/2005/8/layout/lProcess2"/>
    <dgm:cxn modelId="{6B89C457-D1AA-4A08-B6DC-2224CD0B9CE7}" srcId="{0E56AD85-66AD-497E-853E-B70D6B4A2A6D}" destId="{6FE414D4-D360-4621-AB3E-FCAB6E7CCEC2}" srcOrd="2" destOrd="0" parTransId="{52A05AA3-D300-4CDE-B1BB-DC62F51AA96E}" sibTransId="{9EF837EF-7B1D-46D4-A79C-A0D1AB4C7E16}"/>
    <dgm:cxn modelId="{00DB1C50-6257-4766-BF3C-460C32DC1312}" type="presOf" srcId="{07CA57B9-D4BE-4AB8-950F-BDF61A680B71}" destId="{2164D7AC-2AD6-45D0-B23D-47E672841BB9}" srcOrd="0" destOrd="0" presId="urn:microsoft.com/office/officeart/2005/8/layout/lProcess2"/>
    <dgm:cxn modelId="{ABD34CE9-A7EA-4C06-88A1-FDEF4A26EC23}" type="presParOf" srcId="{1DADFDDC-BEC0-4DE7-A444-C23A05DDB9C4}" destId="{63BBCC4F-05FD-4CF1-802E-9D4DF7203D08}" srcOrd="0" destOrd="0" presId="urn:microsoft.com/office/officeart/2005/8/layout/lProcess2"/>
    <dgm:cxn modelId="{38C8202E-8494-45F0-9722-51B4AEADD87C}" type="presParOf" srcId="{63BBCC4F-05FD-4CF1-802E-9D4DF7203D08}" destId="{2164D7AC-2AD6-45D0-B23D-47E672841BB9}" srcOrd="0" destOrd="0" presId="urn:microsoft.com/office/officeart/2005/8/layout/lProcess2"/>
    <dgm:cxn modelId="{CECD6643-B94D-41D0-A74A-E00C40C2014E}" type="presParOf" srcId="{63BBCC4F-05FD-4CF1-802E-9D4DF7203D08}" destId="{9402EFF6-5B9E-4378-89FF-88E98F1898F8}" srcOrd="1" destOrd="0" presId="urn:microsoft.com/office/officeart/2005/8/layout/lProcess2"/>
    <dgm:cxn modelId="{5CFF1DF2-27DE-4912-9586-C7E54B78B887}" type="presParOf" srcId="{63BBCC4F-05FD-4CF1-802E-9D4DF7203D08}" destId="{C9AEFED9-D0CF-4F31-B882-3DBDF55F4223}" srcOrd="2" destOrd="0" presId="urn:microsoft.com/office/officeart/2005/8/layout/lProcess2"/>
    <dgm:cxn modelId="{7283ECAD-0C1F-4531-97B6-92CA48B45D6A}" type="presParOf" srcId="{C9AEFED9-D0CF-4F31-B882-3DBDF55F4223}" destId="{AB9C3CB2-1B9C-47CD-887F-707E1324AAC0}" srcOrd="0" destOrd="0" presId="urn:microsoft.com/office/officeart/2005/8/layout/lProcess2"/>
    <dgm:cxn modelId="{CEE06A87-3234-47A0-A70C-FA7707FCA1A1}" type="presParOf" srcId="{1DADFDDC-BEC0-4DE7-A444-C23A05DDB9C4}" destId="{8A9387D5-65B3-467D-B8A7-E2EC8FEA2F39}" srcOrd="1" destOrd="0" presId="urn:microsoft.com/office/officeart/2005/8/layout/lProcess2"/>
    <dgm:cxn modelId="{D39CEB29-11FA-4454-BF0D-91B06611CBC4}" type="presParOf" srcId="{1DADFDDC-BEC0-4DE7-A444-C23A05DDB9C4}" destId="{A5BE407B-597C-48F0-8CC4-646059F2AF5B}" srcOrd="2" destOrd="0" presId="urn:microsoft.com/office/officeart/2005/8/layout/lProcess2"/>
    <dgm:cxn modelId="{D5540BAC-BDC1-49A8-8B5E-5AB6A22892A6}" type="presParOf" srcId="{A5BE407B-597C-48F0-8CC4-646059F2AF5B}" destId="{00A2E29D-92FE-4DFA-AC73-26BE5C712E9B}" srcOrd="0" destOrd="0" presId="urn:microsoft.com/office/officeart/2005/8/layout/lProcess2"/>
    <dgm:cxn modelId="{06DCE0F6-B4F1-4DF5-9F8D-67CB88CC3BE9}" type="presParOf" srcId="{A5BE407B-597C-48F0-8CC4-646059F2AF5B}" destId="{0C315721-B3E4-49DE-A693-4E016ACAE832}" srcOrd="1" destOrd="0" presId="urn:microsoft.com/office/officeart/2005/8/layout/lProcess2"/>
    <dgm:cxn modelId="{A4A72AF4-CE4F-41EA-A361-E0E5CA32FF50}" type="presParOf" srcId="{A5BE407B-597C-48F0-8CC4-646059F2AF5B}" destId="{B531E741-56F3-418B-B457-244545BB6A9B}" srcOrd="2" destOrd="0" presId="urn:microsoft.com/office/officeart/2005/8/layout/lProcess2"/>
    <dgm:cxn modelId="{6C9DAD42-44A5-4A70-AFC0-EFA7C2E05D09}" type="presParOf" srcId="{B531E741-56F3-418B-B457-244545BB6A9B}" destId="{7DD7B105-FB06-4E65-8B82-9B062FDF019C}" srcOrd="0" destOrd="0" presId="urn:microsoft.com/office/officeart/2005/8/layout/lProcess2"/>
    <dgm:cxn modelId="{2B7CAA74-0E95-40E9-A7C5-525505073364}" type="presParOf" srcId="{1DADFDDC-BEC0-4DE7-A444-C23A05DDB9C4}" destId="{4FB89BA1-CE04-413E-AF28-C322BFF17380}" srcOrd="3" destOrd="0" presId="urn:microsoft.com/office/officeart/2005/8/layout/lProcess2"/>
    <dgm:cxn modelId="{990B5127-F1B1-4F90-9B57-2AF7977AB79D}" type="presParOf" srcId="{1DADFDDC-BEC0-4DE7-A444-C23A05DDB9C4}" destId="{6C57B358-CF9C-4313-8A95-5C2D1BB15D17}" srcOrd="4" destOrd="0" presId="urn:microsoft.com/office/officeart/2005/8/layout/lProcess2"/>
    <dgm:cxn modelId="{962DEC56-69F1-4E40-9FF3-926389E0C35A}" type="presParOf" srcId="{6C57B358-CF9C-4313-8A95-5C2D1BB15D17}" destId="{0A4C90DC-D2F1-49B0-AA14-7C7B7D0AD07F}" srcOrd="0" destOrd="0" presId="urn:microsoft.com/office/officeart/2005/8/layout/lProcess2"/>
    <dgm:cxn modelId="{945B723C-4049-4BB4-8577-38E7D840445E}" type="presParOf" srcId="{6C57B358-CF9C-4313-8A95-5C2D1BB15D17}" destId="{FC4B0722-80EA-4EF5-A410-4779116D1061}" srcOrd="1" destOrd="0" presId="urn:microsoft.com/office/officeart/2005/8/layout/lProcess2"/>
    <dgm:cxn modelId="{F212D39A-69CE-4EBF-9113-59DF749518E6}" type="presParOf" srcId="{6C57B358-CF9C-4313-8A95-5C2D1BB15D17}" destId="{CAC6E377-ABF1-44DD-8BAA-EBE52B8E5659}" srcOrd="2" destOrd="0" presId="urn:microsoft.com/office/officeart/2005/8/layout/lProcess2"/>
    <dgm:cxn modelId="{F9B87E67-DA06-4D6B-BE79-953CB03C4CDA}" type="presParOf" srcId="{CAC6E377-ABF1-44DD-8BAA-EBE52B8E5659}" destId="{4B31FC9E-0429-4DEC-AD6F-617C3C5EA9D4}" srcOrd="0" destOrd="0" presId="urn:microsoft.com/office/officeart/2005/8/layout/lProcess2"/>
    <dgm:cxn modelId="{A8337D83-4C27-48DB-8229-9C1A1F6DF411}" type="presParOf" srcId="{1DADFDDC-BEC0-4DE7-A444-C23A05DDB9C4}" destId="{0D311DC8-C59F-4D72-8CB6-B8A9E21E1014}" srcOrd="5" destOrd="0" presId="urn:microsoft.com/office/officeart/2005/8/layout/lProcess2"/>
    <dgm:cxn modelId="{E13EA0D8-CAAB-4CAE-8B3E-7F14FDE191E4}" type="presParOf" srcId="{1DADFDDC-BEC0-4DE7-A444-C23A05DDB9C4}" destId="{8AF8A4D4-CD6D-4ECE-BA06-25A540E141CF}" srcOrd="6" destOrd="0" presId="urn:microsoft.com/office/officeart/2005/8/layout/lProcess2"/>
    <dgm:cxn modelId="{B205D339-C4E3-466A-9EE1-0E1AE77FB811}" type="presParOf" srcId="{8AF8A4D4-CD6D-4ECE-BA06-25A540E141CF}" destId="{8D9EB8A1-A512-4A83-B48E-F707A2CF28D4}" srcOrd="0" destOrd="0" presId="urn:microsoft.com/office/officeart/2005/8/layout/lProcess2"/>
    <dgm:cxn modelId="{2BF96DF6-1117-4FA9-8545-DE0C809966A6}" type="presParOf" srcId="{8AF8A4D4-CD6D-4ECE-BA06-25A540E141CF}" destId="{ECFB0817-5538-4089-86C3-36E4FC22FDFB}" srcOrd="1" destOrd="0" presId="urn:microsoft.com/office/officeart/2005/8/layout/lProcess2"/>
    <dgm:cxn modelId="{1E4B0D3F-C9CB-40FE-9531-DB001C8F7989}" type="presParOf" srcId="{8AF8A4D4-CD6D-4ECE-BA06-25A540E141CF}" destId="{CC80D238-0694-4814-AF2C-A0F6129F632F}" srcOrd="2" destOrd="0" presId="urn:microsoft.com/office/officeart/2005/8/layout/lProcess2"/>
    <dgm:cxn modelId="{D611C090-13A2-4AC1-8943-9F420D61F356}" type="presParOf" srcId="{CC80D238-0694-4814-AF2C-A0F6129F632F}" destId="{64BE7326-2AAE-4492-A297-A68E6ADC8845}" srcOrd="0" destOrd="0" presId="urn:microsoft.com/office/officeart/2005/8/layout/lProcess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EAF463A-BC7C-46EE-9F1E-7F377CCA4891}" type="datetimeFigureOut">
              <a:rPr lang="en-US" smtClean="0"/>
              <a:pPr/>
              <a:t>8/31/2014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8/31/2014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8/31/2014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8/31/2014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8/31/2014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8/31/2014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8/31/2014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8/31/2014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8/31/2014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EAF463A-BC7C-46EE-9F1E-7F377CCA4891}" type="datetimeFigureOut">
              <a:rPr lang="en-US" smtClean="0"/>
              <a:pPr/>
              <a:t>8/31/2014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EAF463A-BC7C-46EE-9F1E-7F377CCA4891}" type="datetimeFigureOut">
              <a:rPr lang="en-US" smtClean="0"/>
              <a:pPr/>
              <a:t>8/31/2014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8/31/2014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rpod.ru/personal/pictures/00/00/00/91/29/0000000014.jpg" TargetMode="External"/><Relationship Id="rId13" Type="http://schemas.openxmlformats.org/officeDocument/2006/relationships/hyperlink" Target="http://www.navigato.ru/Navigato/Public/News/images/1822_image_very_large.jpg" TargetMode="External"/><Relationship Id="rId18" Type="http://schemas.openxmlformats.org/officeDocument/2006/relationships/hyperlink" Target="http://8hate.ru/wp-content/uploads/2013/02/p_20973.jpeg" TargetMode="External"/><Relationship Id="rId3" Type="http://schemas.openxmlformats.org/officeDocument/2006/relationships/hyperlink" Target="http://storage-news.ru/?m=201202&amp;paged=12" TargetMode="External"/><Relationship Id="rId21" Type="http://schemas.openxmlformats.org/officeDocument/2006/relationships/hyperlink" Target="http://gogallery.ru/postcards.php?image_id=422%3Cbr" TargetMode="External"/><Relationship Id="rId7" Type="http://schemas.openxmlformats.org/officeDocument/2006/relationships/hyperlink" Target="http://900igr.net/datai/istorija/Russkij-klassitsizm/0012-008-Portret-Ekateriny-II-v-vide-zakonodatelnitsy.png" TargetMode="External"/><Relationship Id="rId12" Type="http://schemas.openxmlformats.org/officeDocument/2006/relationships/hyperlink" Target="http://tarefer.ru/works/45/100091/pics/image003.jpg" TargetMode="External"/><Relationship Id="rId17" Type="http://schemas.openxmlformats.org/officeDocument/2006/relationships/hyperlink" Target="http://pushkin.ru/images/stories/museum/nekr7.jpg" TargetMode="External"/><Relationship Id="rId2" Type="http://schemas.openxmlformats.org/officeDocument/2006/relationships/hyperlink" Target="http://www.ofisisklad.ru/kloat/katalog/literatura-9-klass.html" TargetMode="External"/><Relationship Id="rId16" Type="http://schemas.openxmlformats.org/officeDocument/2006/relationships/hyperlink" Target="http://900igr.net/datai/literatura/JUmoristicheskij-rasskaz/0002-001-Portret-A.P.CHekhova.jpg" TargetMode="External"/><Relationship Id="rId20" Type="http://schemas.openxmlformats.org/officeDocument/2006/relationships/hyperlink" Target="http://retrobazar.com/newsimage/1024_10229big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ibrary.sgu.ru/elcol/derj.htm" TargetMode="External"/><Relationship Id="rId11" Type="http://schemas.openxmlformats.org/officeDocument/2006/relationships/hyperlink" Target="http://hefis.ucoz.ru/news/25" TargetMode="External"/><Relationship Id="rId5" Type="http://schemas.openxmlformats.org/officeDocument/2006/relationships/hyperlink" Target="http://ermitage-gal.ru/oliwanskii-boris-1956-slavanskaa_bili._1997.html" TargetMode="External"/><Relationship Id="rId15" Type="http://schemas.openxmlformats.org/officeDocument/2006/relationships/hyperlink" Target="http://st.biglion.ru/cfs2/company_photo/80/54/8054d1af5c6d9716b2946562261197b3.jpg" TargetMode="External"/><Relationship Id="rId23" Type="http://schemas.openxmlformats.org/officeDocument/2006/relationships/hyperlink" Target="http://i021.radikal.ru/1003/c1/7437b1260109.gif" TargetMode="External"/><Relationship Id="rId10" Type="http://schemas.openxmlformats.org/officeDocument/2006/relationships/hyperlink" Target="http://ok.ya1.ru/uploads/posts/2008-06/1212824104_samoubici_020.jpg" TargetMode="External"/><Relationship Id="rId19" Type="http://schemas.openxmlformats.org/officeDocument/2006/relationships/hyperlink" Target="http://fruityloops.su/autophoto/%D0%91%D1%83%D1%80%D0%BB%D0%B0%D0%BA%D0%B8-%D0%BD%D0%B0-%D0%B2%D0%BE%D0%BB%D0%B3%D0%B5-%D1%84%D0%BE%D1%82%D0%BE" TargetMode="External"/><Relationship Id="rId4" Type="http://schemas.openxmlformats.org/officeDocument/2006/relationships/hyperlink" Target="http://reader-mania.ru/last.phtml?pg=22163" TargetMode="External"/><Relationship Id="rId9" Type="http://schemas.openxmlformats.org/officeDocument/2006/relationships/hyperlink" Target="http://shgpi.edu.ru/biblioteka/forum/viewtopic.php?f=13&amp;t=522&amp;start=15" TargetMode="External"/><Relationship Id="rId14" Type="http://schemas.openxmlformats.org/officeDocument/2006/relationships/hyperlink" Target="http://img0.liveinternet.ru/images/attach/c/2/65/304/65304253_Mikhail_Lermontov_color.jpg" TargetMode="External"/><Relationship Id="rId22" Type="http://schemas.openxmlformats.org/officeDocument/2006/relationships/hyperlink" Target="http://muzofon.com/search/&#1041;&#1077;&#1090;&#1093;&#1086;&#1074;&#1077;&#1085;%20&#1051;&#1091;&#1085;&#1085;&#1072;&#1103;%20&#1089;&#1086;&#1085;&#1072;&#1090;&#1072;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megapoliss\Desktop\&#1091;&#1088;&#1086;&#1082;\betkhoven_-_lunnaya_sonata_(zaycev.net).mp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megapoliss\Desktop\&#1091;&#1088;&#1086;&#1082;\betkhoven_-_lunnaya_sonata_(zaycev.net).mp3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914400"/>
            <a:ext cx="8686800" cy="2514600"/>
          </a:xfrm>
        </p:spPr>
        <p:txBody>
          <a:bodyPr>
            <a:noAutofit/>
          </a:bodyPr>
          <a:lstStyle/>
          <a:p>
            <a:pPr algn="l"/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Литература  как  искусство слова и её роль в духовной жизни человека</a:t>
            </a:r>
            <a:endParaRPr lang="ru-RU" sz="5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43400" y="4419600"/>
            <a:ext cx="4267200" cy="1752600"/>
          </a:xfrm>
          <a:solidFill>
            <a:schemeClr val="tx1">
              <a:lumMod val="95000"/>
              <a:lumOff val="5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Составила </a:t>
            </a:r>
            <a:r>
              <a:rPr lang="ru-RU" sz="24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Стренадко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Е.Г., учитель русского языка и литературы МКУОО  ВСОШ №2 г. Советская Гавань</a:t>
            </a:r>
            <a:endParaRPr lang="ru-RU" sz="24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Классицизм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 descr="C:\Users\megapoliss\Pictures\00000000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0"/>
            <a:ext cx="4181475" cy="5334000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9" name="Picture 3" descr="C:\Users\megapoliss\Pictures\Vladimir_Borovikovsky_001_portrait_of_Gavrila_Derzhavin-472x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1676400"/>
            <a:ext cx="4495800" cy="4648200"/>
          </a:xfrm>
          <a:prstGeom prst="rect">
            <a:avLst/>
          </a:prstGeom>
          <a:noFill/>
        </p:spPr>
      </p:pic>
      <p:pic>
        <p:nvPicPr>
          <p:cNvPr id="29700" name="Picture 4" descr="C:\Users\megapoliss\Pictures\fonvizin-2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0" y="1676400"/>
            <a:ext cx="35052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51706"/>
          </a:xfrm>
        </p:spPr>
        <p:txBody>
          <a:bodyPr/>
          <a:lstStyle/>
          <a:p>
            <a:r>
              <a:rPr lang="ru-RU" dirty="0" smtClean="0"/>
              <a:t>Классицизм в живописи</a:t>
            </a:r>
            <a:endParaRPr lang="ru-RU" dirty="0"/>
          </a:p>
        </p:txBody>
      </p:sp>
      <p:pic>
        <p:nvPicPr>
          <p:cNvPr id="1026" name="Picture 2" descr="C:\Users\megapoliss\Pictures\0012-008-Portret-Ekateriny-II-v-vide-zakonodatelnitsy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19200"/>
            <a:ext cx="3352800" cy="4953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038600" y="1219200"/>
            <a:ext cx="4953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Портрет Екатерины II в виде законодательницы. Вершиной портретного искусства считается творчество Д.Г. Левицкого (1735 – 1822). Живописец в своих произведениях выступает мастером парадного портрета. Самым знаменитым является портрет Екатерины 2 в виде мудрой законодательницы. Левицкий изобразил ее в храме богини правосудия, сжигающей цветы мака на алтаре. Композиция картины, образ государыни, символические атрибуты разработаны в системе классицизма: на голове императрицы – лавровый венок, на груди – орден св. Владимира, у ног на книгах восседает орел – аллегорическое изображение Российского государства. Все указывает на радение императрицы о благе Отечества. Картина имела большой успех и вдохновила Г.Р.Державина на оду «Видение мурзы»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Литература  </a:t>
            </a:r>
            <a:r>
              <a:rPr lang="en-US" sz="4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века. Сентиментализм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megapoliss\Pictures\86473_html_513cb9c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1828800"/>
            <a:ext cx="3579223" cy="4572000"/>
          </a:xfrm>
          <a:prstGeom prst="rect">
            <a:avLst/>
          </a:prstGeom>
          <a:noFill/>
        </p:spPr>
      </p:pic>
      <p:pic>
        <p:nvPicPr>
          <p:cNvPr id="30722" name="Picture 2" descr="C:\Users\megapoliss\Pictures\1212824104_samoubici_0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1752600"/>
            <a:ext cx="3209925" cy="4572000"/>
          </a:xfrm>
          <a:prstGeom prst="rect">
            <a:avLst/>
          </a:prstGeom>
          <a:noFill/>
        </p:spPr>
      </p:pic>
      <p:pic>
        <p:nvPicPr>
          <p:cNvPr id="30723" name="Picture 3" descr="C:\Users\megapoliss\Pictures\553px-Zhukovsky_18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1905000"/>
            <a:ext cx="37338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Литература 19 века. Романтизм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C:\Users\megapoliss\Pictures\image0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1905000"/>
            <a:ext cx="3504287" cy="4572000"/>
          </a:xfrm>
          <a:prstGeom prst="rect">
            <a:avLst/>
          </a:prstGeom>
          <a:noFill/>
        </p:spPr>
      </p:pic>
      <p:pic>
        <p:nvPicPr>
          <p:cNvPr id="31747" name="Picture 3" descr="C:\Users\megapoliss\Pictures\1822_image_very_lar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828800"/>
            <a:ext cx="6400800" cy="4629150"/>
          </a:xfrm>
          <a:prstGeom prst="rect">
            <a:avLst/>
          </a:prstGeom>
          <a:noFill/>
        </p:spPr>
      </p:pic>
      <p:pic>
        <p:nvPicPr>
          <p:cNvPr id="31748" name="Picture 4" descr="C:\Users\megapoliss\Pictures\65304253_Mikhail_Lermontov_colo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1752600"/>
            <a:ext cx="4114800" cy="495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99306"/>
          </a:xfrm>
        </p:spPr>
        <p:txBody>
          <a:bodyPr/>
          <a:lstStyle/>
          <a:p>
            <a:r>
              <a:rPr lang="ru-RU" dirty="0" smtClean="0"/>
              <a:t>Романтизм в живописи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257800" y="1295400"/>
            <a:ext cx="38862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Художник-романтик не ставит перед собой задачи точно воспроизвести реальную действительность. Для него важнее высказать своё отношение к действительности, создать свой образ мира, часто по принципу контраста с реальной жизнью, чтобы через этот вымысел и контраст донести до читателя и свой идеал и своё неприятие отрицаемого мира.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egapoliss\Pictures\0009-012-Romantizm-svjazana-s-obnovleniem-zhanrov-v-otlichie-ot-epokhi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1219200"/>
            <a:ext cx="4953000" cy="4876800"/>
          </a:xfrm>
          <a:prstGeom prst="rect">
            <a:avLst/>
          </a:prstGeom>
          <a:noFill/>
        </p:spPr>
      </p:pic>
      <p:pic>
        <p:nvPicPr>
          <p:cNvPr id="1027" name="Picture 3" descr="C:\Users\megapoliss\Pictures\0005-009-Osobyj-interes-k-lichnosti-ejo-otnoshenie-k-okruzhajuschej-dejstvitelnost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066800"/>
            <a:ext cx="5181600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Реализм</a:t>
            </a:r>
            <a:endParaRPr lang="ru-RU" sz="5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C:\Users\megapoliss\Pictures\8054d1af5c6d9716b2946562261197b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8315" r="9827"/>
          <a:stretch>
            <a:fillRect/>
          </a:stretch>
        </p:blipFill>
        <p:spPr bwMode="auto">
          <a:xfrm>
            <a:off x="381000" y="1524000"/>
            <a:ext cx="3742492" cy="4572000"/>
          </a:xfrm>
          <a:prstGeom prst="rect">
            <a:avLst/>
          </a:prstGeom>
          <a:noFill/>
        </p:spPr>
      </p:pic>
      <p:pic>
        <p:nvPicPr>
          <p:cNvPr id="32771" name="Picture 3" descr="C:\Users\megapoliss\Pictures\0002-001-Portret-A.P.CHekhov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1600200"/>
            <a:ext cx="3952875" cy="4752975"/>
          </a:xfrm>
          <a:prstGeom prst="rect">
            <a:avLst/>
          </a:prstGeom>
          <a:noFill/>
        </p:spPr>
      </p:pic>
      <p:pic>
        <p:nvPicPr>
          <p:cNvPr id="32772" name="Picture 4" descr="C:\Users\megapoliss\Pictures\nekr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0200" y="1600200"/>
            <a:ext cx="3505200" cy="495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75506"/>
          </a:xfrm>
        </p:spPr>
        <p:txBody>
          <a:bodyPr/>
          <a:lstStyle/>
          <a:p>
            <a:r>
              <a:rPr lang="ru-RU" dirty="0" smtClean="0"/>
              <a:t>Реализм в живописи</a:t>
            </a:r>
            <a:endParaRPr lang="ru-RU" dirty="0"/>
          </a:p>
        </p:txBody>
      </p:sp>
      <p:pic>
        <p:nvPicPr>
          <p:cNvPr id="3074" name="Picture 2" descr="C:\Users\megapoliss\Pictures\desktopwallpapers.org.ua-585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1066800"/>
            <a:ext cx="3962400" cy="3834581"/>
          </a:xfrm>
          <a:prstGeom prst="rect">
            <a:avLst/>
          </a:prstGeom>
          <a:noFill/>
        </p:spPr>
      </p:pic>
      <p:pic>
        <p:nvPicPr>
          <p:cNvPr id="3075" name="Picture 3" descr="C:\Users\megapoliss\Pictures\1024_10229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905000"/>
            <a:ext cx="4791075" cy="47053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410200" y="1447800"/>
            <a:ext cx="3352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Изображение реальной жизни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героев разных общественных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сословий.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75506"/>
          </a:xfrm>
        </p:spPr>
        <p:txBody>
          <a:bodyPr/>
          <a:lstStyle/>
          <a:p>
            <a:pPr algn="ctr"/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38800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Искусство – великий волшебник и своеобразная машина времени. Любой писатель, наблюдая, изучая жизнь, воплощает при помощи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все, что он увидел, почувствовал, понял.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Литература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обладает особой силой воспитания в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человеке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человеческого.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Оно обогащает нас совершенно особыми знаниями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знаниями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 людях, об их внутреннем мире.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Литература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искусство слова обладает удивительной способностью влиять на умы и сердца людей, помогает раскрыть подлинную красоту человеческой души.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egapoliss\Pictures\7437b1260109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219200"/>
            <a:ext cx="7162800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Источники</a:t>
            </a:r>
            <a:endParaRPr lang="ru-RU" sz="6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5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2"/>
              </a:rPr>
              <a:t>http://www.ofisisklad.ru/kloat/katalog/literatura-9-klass.html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3"/>
              </a:rPr>
              <a:t>http://storage-news.ru/?m=201202&amp;paged=12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4"/>
              </a:rPr>
              <a:t>http://reader-mania.ru/last.phtml?pg=22163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5"/>
              </a:rPr>
              <a:t>http://ermitage-gal.ru/oliwanskii-boris-1956-slavanskaa_bili._1997.html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6"/>
              </a:rPr>
              <a:t>http://library.sgu.ru/elcol/derj.htm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7"/>
              </a:rPr>
              <a:t>http://900igr.net/datai/istorija/Russkij-klassitsizm/0012-008-Portret-Ekateriny-II-v-vide-zakonodatelnitsy.png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8"/>
              </a:rPr>
              <a:t>http://rpod.ru/personal/pictures/00/00/00/91/29/0000000014.jpg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9"/>
              </a:rPr>
              <a:t>http://shgpi.edu.ru/biblioteka/forum/viewtopic.php?f=13&amp;t=522&amp;start=15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10"/>
              </a:rPr>
              <a:t>http://ok.ya1.ru/uploads/posts/2008-06/1212824104_samoubici_020.jpg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11"/>
              </a:rPr>
              <a:t>http://hefis.ucoz.ru/news/25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12"/>
              </a:rPr>
              <a:t>http://tarefer.ru/works/45/100091/pics/image003.jpg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13"/>
              </a:rPr>
              <a:t>http://www.navigato.ru/Navigato/Public/News/images/1822_image_very_large.jpg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14"/>
              </a:rPr>
              <a:t>http://img0.liveinternet.ru/images/attach/c/2/65/304/65304253_Mikhail_Lermontov_color.jpg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15"/>
              </a:rPr>
              <a:t>http://st.biglion.ru/cfs2/company_photo/80/54/8054d1af5c6d9716b2946562261197b3.jpg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16"/>
              </a:rPr>
              <a:t>http://900igr.net/datai/literatura/JUmoristicheskij-rasskaz/0002-001-Portret-A.P.CHekhova.jpg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17"/>
              </a:rPr>
              <a:t>http://pushkin.ru/images/stories/museum/nekr7.jpg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18"/>
              </a:rPr>
              <a:t>http://8hate.ru/wp-content/uploads/2013/02/p_20973.jpeg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19"/>
              </a:rPr>
              <a:t>http://fruityloops.su/autophoto/%D0%91%D1%83%D1%80%D0%BB%D0%B0%D0%BA%D0%B8-%D0%BD%D0%B0-%D0%B2%D0%BE%D0%BB%D0%B3%D0%B5-%D1%84%D0%BE%D1%82%D0%BE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20"/>
              </a:rPr>
              <a:t>http://</a:t>
            </a:r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20"/>
              </a:rPr>
              <a:t>retrobazar.com/newsimage/1024_10229big.jpg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21"/>
              </a:rPr>
              <a:t>http://</a:t>
            </a:r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21"/>
              </a:rPr>
              <a:t>gogallery.ru/postcards.php?image_id=422%3Cbr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22"/>
              </a:rPr>
              <a:t>http://muzofon.com/search/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hlinkClick r:id="rId22"/>
              </a:rPr>
              <a:t>Бетховен%20Лунная%20соната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23"/>
              </a:rPr>
              <a:t>http://</a:t>
            </a:r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hlinkClick r:id="rId23"/>
              </a:rPr>
              <a:t>i021.radikal.ru/1003/c1/7437b1260109.gif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</a:rPr>
              <a:t>ttp://reader-mania.ru/last.phtml?pg=22163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Цели урока:</a:t>
            </a:r>
            <a:endParaRPr lang="ru-RU" sz="5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244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обучающая: определить роль художественной литературы как искусства слова и её связи с другими видами искусства, дать обзорную характеристику литературных направлений и провести краткий обзор курса литературы 9 класса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Развивающая: развивать интерес к художественной литературе, развивать культуру связной речи, обогащать словарный запас учеников.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Воспитательная: воспитывать чувство уважения к видам искусства, развивать  интерес  к культуре своей страны.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15000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Искусство - область человеческой деятельности, которая стремится к удовлетворению одной из духовных потребностей человека, а именно: любви к прекрасному.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Литература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(от латинского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litera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буква, письменность) – вид искусства, в котором основным средством образного отражения жизни является слово.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Художественная литература – вид искусства, способный наиболее многогранно и широко раскрывать явления жизни, показывать их в движении и развитии.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457200"/>
            <a:ext cx="5867400" cy="9906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Роды       литературы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828800"/>
          <a:ext cx="82296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457200"/>
            <a:ext cx="6248400" cy="10668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Жанры литературы</a:t>
            </a:r>
            <a:endParaRPr lang="ru-RU" sz="4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81000" y="1905000"/>
          <a:ext cx="8229600" cy="4389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334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Слово может согреть, окрылить и спасти,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Осчастливить и льды протаранить.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Слово может нам тысячи бед принести,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Оскорбить и безжалостно ранить.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поэтому скажем сурово: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"Чтобы не было в жизни ненужных бед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Надо думать, ребята, над каждым словом,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Ибо слов невесомых на свете нет!"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                                                       Э. Асадов</a:t>
            </a:r>
          </a:p>
          <a:p>
            <a:endParaRPr lang="ru-RU" dirty="0"/>
          </a:p>
        </p:txBody>
      </p:sp>
      <p:pic>
        <p:nvPicPr>
          <p:cNvPr id="4" name="betkhoven_-_lunnaya_sonata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086600" y="449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2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67056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/>
              <a:t>                         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   А.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Тарковский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200" dirty="0" smtClean="0">
                <a:latin typeface="Times New Roman" pitchFamily="18" charset="0"/>
                <a:cs typeface="Times New Roman" pitchFamily="18" charset="0"/>
              </a:rPr>
            </a:br>
            <a:endParaRPr lang="ru-RU" sz="6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Слово только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оболочка,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Пленка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, звук пустой, но в нем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Бьется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розовая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точка,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Странным светится огнем.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Бьется жилка, вьется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живчик,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тебе и дела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нет,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в сорочке твой счастливчик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Появляется на свет.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Власть от века есть у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слова,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уж если ты поэт,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И когда пути другого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У тебя на свете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нет,</a:t>
            </a:r>
          </a:p>
          <a:p>
            <a:pPr algn="ctr">
              <a:buNone/>
            </a:pPr>
            <a:endParaRPr lang="ru-RU" sz="6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описывай </a:t>
            </a:r>
            <a:r>
              <a:rPr lang="ru-RU" sz="6200" dirty="0" err="1" smtClean="0">
                <a:latin typeface="Times New Roman" pitchFamily="18" charset="0"/>
                <a:cs typeface="Times New Roman" pitchFamily="18" charset="0"/>
              </a:rPr>
              <a:t>заране</a:t>
            </a:r>
            <a:endParaRPr lang="ru-RU" sz="6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Ни сражений, ни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любви,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Опасайся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предсказаний,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Смерти лучше не зови!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Слово только оболочка,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Пленка жребиев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людских,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тебя любая строчка</a:t>
            </a:r>
          </a:p>
          <a:p>
            <a:pPr algn="ctr">
              <a:buNone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Точит нож в стихах твоих.</a:t>
            </a:r>
            <a:endParaRPr lang="ru-RU" sz="6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betkhoven_-_lunnaya_sonata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2296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2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377372.jpg"/>
          <p:cNvPicPr>
            <a:picLocks noChangeAspect="1"/>
          </p:cNvPicPr>
          <p:nvPr/>
        </p:nvPicPr>
        <p:blipFill>
          <a:blip r:embed="rId2"/>
          <a:srcRect l="18616" r="18616"/>
          <a:stretch>
            <a:fillRect/>
          </a:stretch>
        </p:blipFill>
        <p:spPr>
          <a:xfrm rot="420000">
            <a:off x="6866490" y="3622347"/>
            <a:ext cx="2104267" cy="2971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разделы курса литературы: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2231992"/>
          </a:xfrm>
        </p:spPr>
        <p:txBody>
          <a:bodyPr>
            <a:noAutofit/>
          </a:bodyPr>
          <a:lstStyle/>
          <a:p>
            <a:pPr lvl="1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Древнерусская литература.</a:t>
            </a:r>
          </a:p>
          <a:p>
            <a:pPr lvl="1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Литература XVIII века. Классицизм. Сентиментализм.</a:t>
            </a:r>
          </a:p>
          <a:p>
            <a:pPr lvl="1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Литература XIX века. Романтизм. Реализм.</a:t>
            </a:r>
          </a:p>
          <a:p>
            <a:pPr lvl="1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Литература XX века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Древнерусская литература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Users\megapoliss\Pictures\978-5-389-01412-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1447800"/>
            <a:ext cx="3657600" cy="5029200"/>
          </a:xfrm>
          <a:prstGeom prst="rect">
            <a:avLst/>
          </a:prstGeom>
          <a:noFill/>
        </p:spPr>
      </p:pic>
      <p:pic>
        <p:nvPicPr>
          <p:cNvPr id="27651" name="Picture 3" descr="C:\Users\megapoliss\Pictures\c37529b64f9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1371600"/>
            <a:ext cx="4724400" cy="4953000"/>
          </a:xfrm>
          <a:prstGeom prst="rect">
            <a:avLst/>
          </a:prstGeom>
          <a:noFill/>
        </p:spPr>
      </p:pic>
      <p:pic>
        <p:nvPicPr>
          <p:cNvPr id="27652" name="Picture 4" descr="C:\Users\megapoliss\Pictures\031_Olshanskiy_Slavjanskaja_bil_s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1676400"/>
            <a:ext cx="6248400" cy="46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1043</TotalTime>
  <Words>643</Words>
  <PresentationFormat>Экран (4:3)</PresentationFormat>
  <Paragraphs>115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Яркая</vt:lpstr>
      <vt:lpstr>Литература  как  искусство слова и её роль в духовной жизни человека</vt:lpstr>
      <vt:lpstr>Цели урока:</vt:lpstr>
      <vt:lpstr>Слайд 3</vt:lpstr>
      <vt:lpstr>Роды       литературы</vt:lpstr>
      <vt:lpstr>Жанры литературы</vt:lpstr>
      <vt:lpstr>Слайд 6</vt:lpstr>
      <vt:lpstr>Слайд 7</vt:lpstr>
      <vt:lpstr>Основные разделы курса литературы:</vt:lpstr>
      <vt:lpstr>Древнерусская литература</vt:lpstr>
      <vt:lpstr>Классицизм</vt:lpstr>
      <vt:lpstr>Классицизм в живописи</vt:lpstr>
      <vt:lpstr>Литература  XVIII века. Сентиментализм</vt:lpstr>
      <vt:lpstr>Литература 19 века. Романтизм</vt:lpstr>
      <vt:lpstr>Романтизм в живописи</vt:lpstr>
      <vt:lpstr>Реализм</vt:lpstr>
      <vt:lpstr>Реализм в живописи</vt:lpstr>
      <vt:lpstr>вывод</vt:lpstr>
      <vt:lpstr>Слайд 18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Литература как искусство слова и её роль в духовной жизни человека</dc:title>
  <dc:creator>megapoliss</dc:creator>
  <cp:lastModifiedBy>megapoliss</cp:lastModifiedBy>
  <cp:revision>110</cp:revision>
  <dcterms:created xsi:type="dcterms:W3CDTF">2014-08-23T02:51:26Z</dcterms:created>
  <dcterms:modified xsi:type="dcterms:W3CDTF">2014-08-31T09:00:11Z</dcterms:modified>
</cp:coreProperties>
</file>