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3" r:id="rId2"/>
    <p:sldId id="271" r:id="rId3"/>
    <p:sldId id="259" r:id="rId4"/>
    <p:sldId id="260" r:id="rId5"/>
    <p:sldId id="256" r:id="rId6"/>
    <p:sldId id="261" r:id="rId7"/>
    <p:sldId id="273" r:id="rId8"/>
    <p:sldId id="274" r:id="rId9"/>
    <p:sldId id="277" r:id="rId10"/>
    <p:sldId id="276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385D8A"/>
    <a:srgbClr val="0070C0"/>
    <a:srgbClr val="26426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20EA4-98B8-4A20-BAAC-ACB5FC4FE2C3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CB813-4FF0-496E-B806-FFCE97903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F0E2F-983C-4241-AC7C-5C4F6C510D7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B813-4FF0-496E-B806-FFCE9790356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savinvv.ru/image/tovar/thumbs/n42kk26tbetieyi3zhzk3y9nh7i9in72dt9sf6ahattfd674bt.jpeg" TargetMode="External"/><Relationship Id="rId13" Type="http://schemas.openxmlformats.org/officeDocument/2006/relationships/hyperlink" Target="http://www.school7nv.narod.ru/images/stiker1.png" TargetMode="External"/><Relationship Id="rId3" Type="http://schemas.openxmlformats.org/officeDocument/2006/relationships/hyperlink" Target="http://dpmos-buh.ru/wp-content/uploads/2014/03/3d-chelovechek-11.png%20-%20&#1095;&#1077;&#1083;&#1086;&#1074;&#1077;&#1095;&#1082;&#1080;%202" TargetMode="External"/><Relationship Id="rId7" Type="http://schemas.openxmlformats.org/officeDocument/2006/relationships/hyperlink" Target="http://files.masarykovazsms-komenskeho.webnode.cz/200021132-9522a961cb/slon2.gif" TargetMode="External"/><Relationship Id="rId12" Type="http://schemas.openxmlformats.org/officeDocument/2006/relationships/hyperlink" Target="http://img-fotki.yandex.ru/get/9299/16969765.15e/0_7b1ad_8c7ae6a6_L.png" TargetMode="External"/><Relationship Id="rId2" Type="http://schemas.openxmlformats.org/officeDocument/2006/relationships/hyperlink" Target="http://img-fotki.yandex.ru/get/6718/981986.4c/0_884cf_675d83ae_ori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0.liveinternet.ru/images/attach/c/6/93/105/93105938_large_Akuluy__Delfinuy__Kituy__animashki_na_prozrachnom_sloe__123_.gif" TargetMode="External"/><Relationship Id="rId11" Type="http://schemas.openxmlformats.org/officeDocument/2006/relationships/hyperlink" Target="http://www.playcast.ru/uploads/2014/05/13/8581702.png" TargetMode="External"/><Relationship Id="rId5" Type="http://schemas.openxmlformats.org/officeDocument/2006/relationships/hyperlink" Target="http://kalejdoskopphotoshopa.ru/wp-content/uploads/2013/03/butterfly.gif" TargetMode="External"/><Relationship Id="rId15" Type="http://schemas.openxmlformats.org/officeDocument/2006/relationships/hyperlink" Target="http://get-tune.net/?a=music&amp;q=%EA%E0%EC%E8%EB%FC+%F1%E5%ED+%F1%E0%ED%F1+%E0%EA%E2%E0%F0%E8%F3%EC" TargetMode="External"/><Relationship Id="rId10" Type="http://schemas.openxmlformats.org/officeDocument/2006/relationships/hyperlink" Target="http://music-education.ru/wp-content/uploads/2012/08/01.jpg" TargetMode="External"/><Relationship Id="rId4" Type="http://schemas.openxmlformats.org/officeDocument/2006/relationships/hyperlink" Target="http://attachments-blog.tut.by/61414/files/2012/08/0_74066_4468c929_XXXL.png" TargetMode="External"/><Relationship Id="rId9" Type="http://schemas.openxmlformats.org/officeDocument/2006/relationships/hyperlink" Target="http://dutsadok.com.ua/clipart/zhivotnye/zmeya.png" TargetMode="External"/><Relationship Id="rId14" Type="http://schemas.openxmlformats.org/officeDocument/2006/relationships/hyperlink" Target="http://static4.depositphotos.com/1004938/280/v/110/depositphotos_2803351-Vector-icon-camera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8.jpeg"/><Relationship Id="rId7" Type="http://schemas.openxmlformats.org/officeDocument/2006/relationships/slide" Target="slide7.xml"/><Relationship Id="rId12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9.png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png"/><Relationship Id="rId7" Type="http://schemas.openxmlformats.org/officeDocument/2006/relationships/image" Target="../media/image16.gif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47;&#1077;&#1084;&#1083;&#1103;%20&#1080;%20&#1078;&#1080;&#1079;&#1085;&#1100;.mp4" TargetMode="Externa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6"/>
          <p:cNvSpPr>
            <a:spLocks/>
          </p:cNvSpPr>
          <p:nvPr/>
        </p:nvSpPr>
        <p:spPr bwMode="auto">
          <a:xfrm>
            <a:off x="2762121" y="3614089"/>
            <a:ext cx="3381515" cy="2556807"/>
          </a:xfrm>
          <a:custGeom>
            <a:avLst/>
            <a:gdLst>
              <a:gd name="T0" fmla="*/ 44 w 822"/>
              <a:gd name="T1" fmla="*/ 327 h 667"/>
              <a:gd name="T2" fmla="*/ 57 w 822"/>
              <a:gd name="T3" fmla="*/ 325 h 667"/>
              <a:gd name="T4" fmla="*/ 70 w 822"/>
              <a:gd name="T5" fmla="*/ 327 h 667"/>
              <a:gd name="T6" fmla="*/ 92 w 822"/>
              <a:gd name="T7" fmla="*/ 340 h 667"/>
              <a:gd name="T8" fmla="*/ 113 w 822"/>
              <a:gd name="T9" fmla="*/ 353 h 667"/>
              <a:gd name="T10" fmla="*/ 124 w 822"/>
              <a:gd name="T11" fmla="*/ 357 h 667"/>
              <a:gd name="T12" fmla="*/ 134 w 822"/>
              <a:gd name="T13" fmla="*/ 353 h 667"/>
              <a:gd name="T14" fmla="*/ 140 w 822"/>
              <a:gd name="T15" fmla="*/ 343 h 667"/>
              <a:gd name="T16" fmla="*/ 414 w 822"/>
              <a:gd name="T17" fmla="*/ 142 h 667"/>
              <a:gd name="T18" fmla="*/ 430 w 822"/>
              <a:gd name="T19" fmla="*/ 134 h 667"/>
              <a:gd name="T20" fmla="*/ 435 w 822"/>
              <a:gd name="T21" fmla="*/ 123 h 667"/>
              <a:gd name="T22" fmla="*/ 429 w 822"/>
              <a:gd name="T23" fmla="*/ 108 h 667"/>
              <a:gd name="T24" fmla="*/ 413 w 822"/>
              <a:gd name="T25" fmla="*/ 84 h 667"/>
              <a:gd name="T26" fmla="*/ 405 w 822"/>
              <a:gd name="T27" fmla="*/ 67 h 667"/>
              <a:gd name="T28" fmla="*/ 403 w 822"/>
              <a:gd name="T29" fmla="*/ 52 h 667"/>
              <a:gd name="T30" fmla="*/ 408 w 822"/>
              <a:gd name="T31" fmla="*/ 34 h 667"/>
              <a:gd name="T32" fmla="*/ 419 w 822"/>
              <a:gd name="T33" fmla="*/ 21 h 667"/>
              <a:gd name="T34" fmla="*/ 435 w 822"/>
              <a:gd name="T35" fmla="*/ 10 h 667"/>
              <a:gd name="T36" fmla="*/ 456 w 822"/>
              <a:gd name="T37" fmla="*/ 3 h 667"/>
              <a:gd name="T38" fmla="*/ 477 w 822"/>
              <a:gd name="T39" fmla="*/ 0 h 667"/>
              <a:gd name="T40" fmla="*/ 499 w 822"/>
              <a:gd name="T41" fmla="*/ 1 h 667"/>
              <a:gd name="T42" fmla="*/ 520 w 822"/>
              <a:gd name="T43" fmla="*/ 6 h 667"/>
              <a:gd name="T44" fmla="*/ 534 w 822"/>
              <a:gd name="T45" fmla="*/ 13 h 667"/>
              <a:gd name="T46" fmla="*/ 548 w 822"/>
              <a:gd name="T47" fmla="*/ 24 h 667"/>
              <a:gd name="T48" fmla="*/ 558 w 822"/>
              <a:gd name="T49" fmla="*/ 37 h 667"/>
              <a:gd name="T50" fmla="*/ 561 w 822"/>
              <a:gd name="T51" fmla="*/ 55 h 667"/>
              <a:gd name="T52" fmla="*/ 558 w 822"/>
              <a:gd name="T53" fmla="*/ 68 h 667"/>
              <a:gd name="T54" fmla="*/ 550 w 822"/>
              <a:gd name="T55" fmla="*/ 83 h 667"/>
              <a:gd name="T56" fmla="*/ 531 w 822"/>
              <a:gd name="T57" fmla="*/ 111 h 667"/>
              <a:gd name="T58" fmla="*/ 527 w 822"/>
              <a:gd name="T59" fmla="*/ 123 h 667"/>
              <a:gd name="T60" fmla="*/ 528 w 822"/>
              <a:gd name="T61" fmla="*/ 130 h 667"/>
              <a:gd name="T62" fmla="*/ 535 w 822"/>
              <a:gd name="T63" fmla="*/ 137 h 667"/>
              <a:gd name="T64" fmla="*/ 548 w 822"/>
              <a:gd name="T65" fmla="*/ 142 h 667"/>
              <a:gd name="T66" fmla="*/ 142 w 822"/>
              <a:gd name="T67" fmla="*/ 667 h 667"/>
              <a:gd name="T68" fmla="*/ 136 w 822"/>
              <a:gd name="T69" fmla="*/ 456 h 667"/>
              <a:gd name="T70" fmla="*/ 129 w 822"/>
              <a:gd name="T71" fmla="*/ 450 h 667"/>
              <a:gd name="T72" fmla="*/ 121 w 822"/>
              <a:gd name="T73" fmla="*/ 450 h 667"/>
              <a:gd name="T74" fmla="*/ 106 w 822"/>
              <a:gd name="T75" fmla="*/ 458 h 667"/>
              <a:gd name="T76" fmla="*/ 75 w 822"/>
              <a:gd name="T77" fmla="*/ 478 h 667"/>
              <a:gd name="T78" fmla="*/ 59 w 822"/>
              <a:gd name="T79" fmla="*/ 484 h 667"/>
              <a:gd name="T80" fmla="*/ 47 w 822"/>
              <a:gd name="T81" fmla="*/ 483 h 667"/>
              <a:gd name="T82" fmla="*/ 34 w 822"/>
              <a:gd name="T83" fmla="*/ 478 h 667"/>
              <a:gd name="T84" fmla="*/ 19 w 822"/>
              <a:gd name="T85" fmla="*/ 463 h 667"/>
              <a:gd name="T86" fmla="*/ 8 w 822"/>
              <a:gd name="T87" fmla="*/ 446 h 667"/>
              <a:gd name="T88" fmla="*/ 2 w 822"/>
              <a:gd name="T89" fmla="*/ 424 h 667"/>
              <a:gd name="T90" fmla="*/ 1 w 822"/>
              <a:gd name="T91" fmla="*/ 392 h 667"/>
              <a:gd name="T92" fmla="*/ 7 w 822"/>
              <a:gd name="T93" fmla="*/ 366 h 667"/>
              <a:gd name="T94" fmla="*/ 18 w 822"/>
              <a:gd name="T95" fmla="*/ 348 h 667"/>
              <a:gd name="T96" fmla="*/ 31 w 822"/>
              <a:gd name="T97" fmla="*/ 334 h 66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22"/>
              <a:gd name="T148" fmla="*/ 0 h 667"/>
              <a:gd name="T149" fmla="*/ 822 w 822"/>
              <a:gd name="T150" fmla="*/ 667 h 66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22" h="667">
                <a:moveTo>
                  <a:pt x="35" y="332"/>
                </a:move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5"/>
                </a:lnTo>
                <a:lnTo>
                  <a:pt x="57" y="325"/>
                </a:lnTo>
                <a:lnTo>
                  <a:pt x="61" y="325"/>
                </a:lnTo>
                <a:lnTo>
                  <a:pt x="66" y="326"/>
                </a:lnTo>
                <a:lnTo>
                  <a:pt x="70" y="327"/>
                </a:lnTo>
                <a:lnTo>
                  <a:pt x="77" y="331"/>
                </a:lnTo>
                <a:lnTo>
                  <a:pt x="85" y="335"/>
                </a:lnTo>
                <a:lnTo>
                  <a:pt x="92" y="340"/>
                </a:lnTo>
                <a:lnTo>
                  <a:pt x="99" y="345"/>
                </a:lnTo>
                <a:lnTo>
                  <a:pt x="107" y="349"/>
                </a:lnTo>
                <a:lnTo>
                  <a:pt x="113" y="353"/>
                </a:lnTo>
                <a:lnTo>
                  <a:pt x="119" y="356"/>
                </a:lnTo>
                <a:lnTo>
                  <a:pt x="121" y="357"/>
                </a:lnTo>
                <a:lnTo>
                  <a:pt x="124" y="357"/>
                </a:lnTo>
                <a:lnTo>
                  <a:pt x="129" y="356"/>
                </a:lnTo>
                <a:lnTo>
                  <a:pt x="132" y="355"/>
                </a:lnTo>
                <a:lnTo>
                  <a:pt x="134" y="353"/>
                </a:lnTo>
                <a:lnTo>
                  <a:pt x="136" y="350"/>
                </a:lnTo>
                <a:lnTo>
                  <a:pt x="138" y="347"/>
                </a:lnTo>
                <a:lnTo>
                  <a:pt x="140" y="343"/>
                </a:lnTo>
                <a:lnTo>
                  <a:pt x="142" y="338"/>
                </a:lnTo>
                <a:lnTo>
                  <a:pt x="142" y="142"/>
                </a:lnTo>
                <a:lnTo>
                  <a:pt x="414" y="142"/>
                </a:lnTo>
                <a:lnTo>
                  <a:pt x="421" y="139"/>
                </a:lnTo>
                <a:lnTo>
                  <a:pt x="426" y="137"/>
                </a:lnTo>
                <a:lnTo>
                  <a:pt x="430" y="134"/>
                </a:lnTo>
                <a:lnTo>
                  <a:pt x="432" y="130"/>
                </a:lnTo>
                <a:lnTo>
                  <a:pt x="434" y="127"/>
                </a:lnTo>
                <a:lnTo>
                  <a:pt x="435" y="123"/>
                </a:lnTo>
                <a:lnTo>
                  <a:pt x="434" y="120"/>
                </a:lnTo>
                <a:lnTo>
                  <a:pt x="433" y="116"/>
                </a:lnTo>
                <a:lnTo>
                  <a:pt x="429" y="108"/>
                </a:lnTo>
                <a:lnTo>
                  <a:pt x="424" y="100"/>
                </a:lnTo>
                <a:lnTo>
                  <a:pt x="418" y="92"/>
                </a:lnTo>
                <a:lnTo>
                  <a:pt x="413" y="84"/>
                </a:lnTo>
                <a:lnTo>
                  <a:pt x="409" y="77"/>
                </a:lnTo>
                <a:lnTo>
                  <a:pt x="406" y="71"/>
                </a:lnTo>
                <a:lnTo>
                  <a:pt x="405" y="67"/>
                </a:lnTo>
                <a:lnTo>
                  <a:pt x="404" y="64"/>
                </a:lnTo>
                <a:lnTo>
                  <a:pt x="403" y="58"/>
                </a:lnTo>
                <a:lnTo>
                  <a:pt x="403" y="52"/>
                </a:lnTo>
                <a:lnTo>
                  <a:pt x="404" y="46"/>
                </a:lnTo>
                <a:lnTo>
                  <a:pt x="406" y="39"/>
                </a:lnTo>
                <a:lnTo>
                  <a:pt x="408" y="34"/>
                </a:lnTo>
                <a:lnTo>
                  <a:pt x="411" y="29"/>
                </a:lnTo>
                <a:lnTo>
                  <a:pt x="415" y="25"/>
                </a:lnTo>
                <a:lnTo>
                  <a:pt x="419" y="21"/>
                </a:lnTo>
                <a:lnTo>
                  <a:pt x="424" y="17"/>
                </a:lnTo>
                <a:lnTo>
                  <a:pt x="430" y="13"/>
                </a:lnTo>
                <a:lnTo>
                  <a:pt x="435" y="10"/>
                </a:lnTo>
                <a:lnTo>
                  <a:pt x="443" y="7"/>
                </a:lnTo>
                <a:lnTo>
                  <a:pt x="449" y="5"/>
                </a:lnTo>
                <a:lnTo>
                  <a:pt x="456" y="3"/>
                </a:lnTo>
                <a:lnTo>
                  <a:pt x="463" y="1"/>
                </a:lnTo>
                <a:lnTo>
                  <a:pt x="470" y="0"/>
                </a:lnTo>
                <a:lnTo>
                  <a:pt x="477" y="0"/>
                </a:lnTo>
                <a:lnTo>
                  <a:pt x="485" y="0"/>
                </a:lnTo>
                <a:lnTo>
                  <a:pt x="492" y="0"/>
                </a:lnTo>
                <a:lnTo>
                  <a:pt x="499" y="1"/>
                </a:lnTo>
                <a:lnTo>
                  <a:pt x="506" y="2"/>
                </a:lnTo>
                <a:lnTo>
                  <a:pt x="513" y="4"/>
                </a:lnTo>
                <a:lnTo>
                  <a:pt x="520" y="6"/>
                </a:lnTo>
                <a:lnTo>
                  <a:pt x="525" y="8"/>
                </a:lnTo>
                <a:lnTo>
                  <a:pt x="528" y="9"/>
                </a:lnTo>
                <a:lnTo>
                  <a:pt x="534" y="13"/>
                </a:lnTo>
                <a:lnTo>
                  <a:pt x="540" y="17"/>
                </a:lnTo>
                <a:lnTo>
                  <a:pt x="545" y="21"/>
                </a:lnTo>
                <a:lnTo>
                  <a:pt x="548" y="24"/>
                </a:lnTo>
                <a:lnTo>
                  <a:pt x="550" y="26"/>
                </a:lnTo>
                <a:lnTo>
                  <a:pt x="555" y="32"/>
                </a:lnTo>
                <a:lnTo>
                  <a:pt x="558" y="37"/>
                </a:lnTo>
                <a:lnTo>
                  <a:pt x="560" y="42"/>
                </a:lnTo>
                <a:lnTo>
                  <a:pt x="561" y="48"/>
                </a:lnTo>
                <a:lnTo>
                  <a:pt x="561" y="55"/>
                </a:lnTo>
                <a:lnTo>
                  <a:pt x="560" y="61"/>
                </a:lnTo>
                <a:lnTo>
                  <a:pt x="559" y="64"/>
                </a:lnTo>
                <a:lnTo>
                  <a:pt x="558" y="68"/>
                </a:lnTo>
                <a:lnTo>
                  <a:pt x="554" y="75"/>
                </a:lnTo>
                <a:lnTo>
                  <a:pt x="552" y="79"/>
                </a:lnTo>
                <a:lnTo>
                  <a:pt x="550" y="83"/>
                </a:lnTo>
                <a:lnTo>
                  <a:pt x="540" y="96"/>
                </a:lnTo>
                <a:lnTo>
                  <a:pt x="534" y="106"/>
                </a:lnTo>
                <a:lnTo>
                  <a:pt x="531" y="111"/>
                </a:lnTo>
                <a:lnTo>
                  <a:pt x="529" y="115"/>
                </a:lnTo>
                <a:lnTo>
                  <a:pt x="527" y="119"/>
                </a:lnTo>
                <a:lnTo>
                  <a:pt x="527" y="123"/>
                </a:lnTo>
                <a:lnTo>
                  <a:pt x="527" y="127"/>
                </a:lnTo>
                <a:lnTo>
                  <a:pt x="527" y="129"/>
                </a:lnTo>
                <a:lnTo>
                  <a:pt x="528" y="130"/>
                </a:lnTo>
                <a:lnTo>
                  <a:pt x="530" y="132"/>
                </a:lnTo>
                <a:lnTo>
                  <a:pt x="531" y="134"/>
                </a:lnTo>
                <a:lnTo>
                  <a:pt x="535" y="137"/>
                </a:lnTo>
                <a:lnTo>
                  <a:pt x="538" y="138"/>
                </a:lnTo>
                <a:lnTo>
                  <a:pt x="541" y="140"/>
                </a:lnTo>
                <a:lnTo>
                  <a:pt x="548" y="142"/>
                </a:lnTo>
                <a:lnTo>
                  <a:pt x="822" y="142"/>
                </a:lnTo>
                <a:lnTo>
                  <a:pt x="822" y="667"/>
                </a:lnTo>
                <a:lnTo>
                  <a:pt x="142" y="667"/>
                </a:lnTo>
                <a:lnTo>
                  <a:pt x="142" y="470"/>
                </a:lnTo>
                <a:lnTo>
                  <a:pt x="138" y="460"/>
                </a:lnTo>
                <a:lnTo>
                  <a:pt x="136" y="456"/>
                </a:lnTo>
                <a:lnTo>
                  <a:pt x="134" y="454"/>
                </a:lnTo>
                <a:lnTo>
                  <a:pt x="132" y="451"/>
                </a:lnTo>
                <a:lnTo>
                  <a:pt x="129" y="450"/>
                </a:lnTo>
                <a:lnTo>
                  <a:pt x="127" y="449"/>
                </a:lnTo>
                <a:lnTo>
                  <a:pt x="124" y="449"/>
                </a:lnTo>
                <a:lnTo>
                  <a:pt x="121" y="450"/>
                </a:lnTo>
                <a:lnTo>
                  <a:pt x="118" y="451"/>
                </a:lnTo>
                <a:lnTo>
                  <a:pt x="112" y="454"/>
                </a:lnTo>
                <a:lnTo>
                  <a:pt x="106" y="458"/>
                </a:lnTo>
                <a:lnTo>
                  <a:pt x="98" y="463"/>
                </a:lnTo>
                <a:lnTo>
                  <a:pt x="83" y="473"/>
                </a:lnTo>
                <a:lnTo>
                  <a:pt x="75" y="478"/>
                </a:lnTo>
                <a:lnTo>
                  <a:pt x="72" y="480"/>
                </a:lnTo>
                <a:lnTo>
                  <a:pt x="68" y="481"/>
                </a:lnTo>
                <a:lnTo>
                  <a:pt x="59" y="484"/>
                </a:lnTo>
                <a:lnTo>
                  <a:pt x="55" y="484"/>
                </a:lnTo>
                <a:lnTo>
                  <a:pt x="51" y="484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4" y="478"/>
                </a:lnTo>
                <a:lnTo>
                  <a:pt x="26" y="471"/>
                </a:lnTo>
                <a:lnTo>
                  <a:pt x="22" y="467"/>
                </a:lnTo>
                <a:lnTo>
                  <a:pt x="19" y="463"/>
                </a:lnTo>
                <a:lnTo>
                  <a:pt x="12" y="455"/>
                </a:lnTo>
                <a:lnTo>
                  <a:pt x="10" y="450"/>
                </a:lnTo>
                <a:lnTo>
                  <a:pt x="8" y="446"/>
                </a:lnTo>
                <a:lnTo>
                  <a:pt x="4" y="435"/>
                </a:lnTo>
                <a:lnTo>
                  <a:pt x="3" y="429"/>
                </a:lnTo>
                <a:lnTo>
                  <a:pt x="2" y="424"/>
                </a:lnTo>
                <a:lnTo>
                  <a:pt x="1" y="414"/>
                </a:lnTo>
                <a:lnTo>
                  <a:pt x="0" y="403"/>
                </a:lnTo>
                <a:lnTo>
                  <a:pt x="1" y="392"/>
                </a:lnTo>
                <a:lnTo>
                  <a:pt x="3" y="382"/>
                </a:lnTo>
                <a:lnTo>
                  <a:pt x="6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2"/>
                </a:lnTo>
                <a:lnTo>
                  <a:pt x="18" y="348"/>
                </a:lnTo>
                <a:lnTo>
                  <a:pt x="21" y="344"/>
                </a:lnTo>
                <a:lnTo>
                  <a:pt x="27" y="337"/>
                </a:lnTo>
                <a:lnTo>
                  <a:pt x="31" y="334"/>
                </a:lnTo>
                <a:lnTo>
                  <a:pt x="35" y="332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 w="76200">
            <a:solidFill>
              <a:schemeClr val="bg2">
                <a:lumMod val="9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 extrusionH="76200">
            <a:bevelT/>
            <a:extrusionClr>
              <a:schemeClr val="bg2">
                <a:lumMod val="75000"/>
              </a:schemeClr>
            </a:extrusion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792000" tIns="612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2" name="Рисунок 41" descr="0_48849_a024bed4_L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1024367">
            <a:off x="515406" y="5943610"/>
            <a:ext cx="453803" cy="486218"/>
          </a:xfrm>
          <a:prstGeom prst="rect">
            <a:avLst/>
          </a:prstGeom>
        </p:spPr>
      </p:pic>
      <p:sp>
        <p:nvSpPr>
          <p:cNvPr id="5" name="Freeform 27"/>
          <p:cNvSpPr>
            <a:spLocks/>
          </p:cNvSpPr>
          <p:nvPr/>
        </p:nvSpPr>
        <p:spPr bwMode="auto">
          <a:xfrm>
            <a:off x="671296" y="3614089"/>
            <a:ext cx="2652824" cy="2556807"/>
          </a:xfrm>
          <a:custGeom>
            <a:avLst/>
            <a:gdLst>
              <a:gd name="T0" fmla="*/ 275 w 674"/>
              <a:gd name="T1" fmla="*/ 140 h 667"/>
              <a:gd name="T2" fmla="*/ 285 w 674"/>
              <a:gd name="T3" fmla="*/ 134 h 667"/>
              <a:gd name="T4" fmla="*/ 289 w 674"/>
              <a:gd name="T5" fmla="*/ 126 h 667"/>
              <a:gd name="T6" fmla="*/ 289 w 674"/>
              <a:gd name="T7" fmla="*/ 118 h 667"/>
              <a:gd name="T8" fmla="*/ 277 w 674"/>
              <a:gd name="T9" fmla="*/ 99 h 667"/>
              <a:gd name="T10" fmla="*/ 262 w 674"/>
              <a:gd name="T11" fmla="*/ 73 h 667"/>
              <a:gd name="T12" fmla="*/ 258 w 674"/>
              <a:gd name="T13" fmla="*/ 61 h 667"/>
              <a:gd name="T14" fmla="*/ 259 w 674"/>
              <a:gd name="T15" fmla="*/ 48 h 667"/>
              <a:gd name="T16" fmla="*/ 264 w 674"/>
              <a:gd name="T17" fmla="*/ 33 h 667"/>
              <a:gd name="T18" fmla="*/ 273 w 674"/>
              <a:gd name="T19" fmla="*/ 22 h 667"/>
              <a:gd name="T20" fmla="*/ 294 w 674"/>
              <a:gd name="T21" fmla="*/ 9 h 667"/>
              <a:gd name="T22" fmla="*/ 314 w 674"/>
              <a:gd name="T23" fmla="*/ 2 h 667"/>
              <a:gd name="T24" fmla="*/ 346 w 674"/>
              <a:gd name="T25" fmla="*/ 0 h 667"/>
              <a:gd name="T26" fmla="*/ 377 w 674"/>
              <a:gd name="T27" fmla="*/ 7 h 667"/>
              <a:gd name="T28" fmla="*/ 392 w 674"/>
              <a:gd name="T29" fmla="*/ 14 h 667"/>
              <a:gd name="T30" fmla="*/ 404 w 674"/>
              <a:gd name="T31" fmla="*/ 24 h 667"/>
              <a:gd name="T32" fmla="*/ 413 w 674"/>
              <a:gd name="T33" fmla="*/ 37 h 667"/>
              <a:gd name="T34" fmla="*/ 417 w 674"/>
              <a:gd name="T35" fmla="*/ 51 h 667"/>
              <a:gd name="T36" fmla="*/ 414 w 674"/>
              <a:gd name="T37" fmla="*/ 67 h 667"/>
              <a:gd name="T38" fmla="*/ 395 w 674"/>
              <a:gd name="T39" fmla="*/ 98 h 667"/>
              <a:gd name="T40" fmla="*/ 383 w 674"/>
              <a:gd name="T41" fmla="*/ 118 h 667"/>
              <a:gd name="T42" fmla="*/ 382 w 674"/>
              <a:gd name="T43" fmla="*/ 126 h 667"/>
              <a:gd name="T44" fmla="*/ 386 w 674"/>
              <a:gd name="T45" fmla="*/ 134 h 667"/>
              <a:gd name="T46" fmla="*/ 397 w 674"/>
              <a:gd name="T47" fmla="*/ 140 h 667"/>
              <a:gd name="T48" fmla="*/ 674 w 674"/>
              <a:gd name="T49" fmla="*/ 336 h 667"/>
              <a:gd name="T50" fmla="*/ 668 w 674"/>
              <a:gd name="T51" fmla="*/ 350 h 667"/>
              <a:gd name="T52" fmla="*/ 661 w 674"/>
              <a:gd name="T53" fmla="*/ 356 h 667"/>
              <a:gd name="T54" fmla="*/ 653 w 674"/>
              <a:gd name="T55" fmla="*/ 357 h 667"/>
              <a:gd name="T56" fmla="*/ 639 w 674"/>
              <a:gd name="T57" fmla="*/ 350 h 667"/>
              <a:gd name="T58" fmla="*/ 617 w 674"/>
              <a:gd name="T59" fmla="*/ 335 h 667"/>
              <a:gd name="T60" fmla="*/ 597 w 674"/>
              <a:gd name="T61" fmla="*/ 326 h 667"/>
              <a:gd name="T62" fmla="*/ 585 w 674"/>
              <a:gd name="T63" fmla="*/ 325 h 667"/>
              <a:gd name="T64" fmla="*/ 571 w 674"/>
              <a:gd name="T65" fmla="*/ 329 h 667"/>
              <a:gd name="T66" fmla="*/ 559 w 674"/>
              <a:gd name="T67" fmla="*/ 337 h 667"/>
              <a:gd name="T68" fmla="*/ 546 w 674"/>
              <a:gd name="T69" fmla="*/ 352 h 667"/>
              <a:gd name="T70" fmla="*/ 537 w 674"/>
              <a:gd name="T71" fmla="*/ 371 h 667"/>
              <a:gd name="T72" fmla="*/ 532 w 674"/>
              <a:gd name="T73" fmla="*/ 397 h 667"/>
              <a:gd name="T74" fmla="*/ 533 w 674"/>
              <a:gd name="T75" fmla="*/ 424 h 667"/>
              <a:gd name="T76" fmla="*/ 541 w 674"/>
              <a:gd name="T77" fmla="*/ 450 h 667"/>
              <a:gd name="T78" fmla="*/ 550 w 674"/>
              <a:gd name="T79" fmla="*/ 463 h 667"/>
              <a:gd name="T80" fmla="*/ 561 w 674"/>
              <a:gd name="T81" fmla="*/ 475 h 667"/>
              <a:gd name="T82" fmla="*/ 574 w 674"/>
              <a:gd name="T83" fmla="*/ 482 h 667"/>
              <a:gd name="T84" fmla="*/ 587 w 674"/>
              <a:gd name="T85" fmla="*/ 484 h 667"/>
              <a:gd name="T86" fmla="*/ 603 w 674"/>
              <a:gd name="T87" fmla="*/ 480 h 667"/>
              <a:gd name="T88" fmla="*/ 630 w 674"/>
              <a:gd name="T89" fmla="*/ 462 h 667"/>
              <a:gd name="T90" fmla="*/ 647 w 674"/>
              <a:gd name="T91" fmla="*/ 452 h 667"/>
              <a:gd name="T92" fmla="*/ 656 w 674"/>
              <a:gd name="T93" fmla="*/ 449 h 667"/>
              <a:gd name="T94" fmla="*/ 664 w 674"/>
              <a:gd name="T95" fmla="*/ 452 h 667"/>
              <a:gd name="T96" fmla="*/ 671 w 674"/>
              <a:gd name="T97" fmla="*/ 461 h 667"/>
              <a:gd name="T98" fmla="*/ 674 w 674"/>
              <a:gd name="T99" fmla="*/ 667 h 66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74"/>
              <a:gd name="T151" fmla="*/ 0 h 667"/>
              <a:gd name="T152" fmla="*/ 674 w 674"/>
              <a:gd name="T153" fmla="*/ 667 h 66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74" h="667">
                <a:moveTo>
                  <a:pt x="0" y="142"/>
                </a:moveTo>
                <a:lnTo>
                  <a:pt x="270" y="142"/>
                </a:lnTo>
                <a:lnTo>
                  <a:pt x="275" y="140"/>
                </a:lnTo>
                <a:lnTo>
                  <a:pt x="279" y="138"/>
                </a:lnTo>
                <a:lnTo>
                  <a:pt x="283" y="136"/>
                </a:lnTo>
                <a:lnTo>
                  <a:pt x="285" y="134"/>
                </a:lnTo>
                <a:lnTo>
                  <a:pt x="287" y="131"/>
                </a:lnTo>
                <a:lnTo>
                  <a:pt x="289" y="129"/>
                </a:lnTo>
                <a:lnTo>
                  <a:pt x="289" y="126"/>
                </a:lnTo>
                <a:lnTo>
                  <a:pt x="290" y="124"/>
                </a:lnTo>
                <a:lnTo>
                  <a:pt x="289" y="121"/>
                </a:lnTo>
                <a:lnTo>
                  <a:pt x="289" y="118"/>
                </a:lnTo>
                <a:lnTo>
                  <a:pt x="286" y="113"/>
                </a:lnTo>
                <a:lnTo>
                  <a:pt x="282" y="105"/>
                </a:lnTo>
                <a:lnTo>
                  <a:pt x="277" y="99"/>
                </a:lnTo>
                <a:lnTo>
                  <a:pt x="268" y="85"/>
                </a:lnTo>
                <a:lnTo>
                  <a:pt x="263" y="77"/>
                </a:lnTo>
                <a:lnTo>
                  <a:pt x="262" y="73"/>
                </a:lnTo>
                <a:lnTo>
                  <a:pt x="260" y="69"/>
                </a:lnTo>
                <a:lnTo>
                  <a:pt x="259" y="65"/>
                </a:lnTo>
                <a:lnTo>
                  <a:pt x="258" y="61"/>
                </a:lnTo>
                <a:lnTo>
                  <a:pt x="258" y="57"/>
                </a:lnTo>
                <a:lnTo>
                  <a:pt x="258" y="52"/>
                </a:lnTo>
                <a:lnTo>
                  <a:pt x="259" y="48"/>
                </a:lnTo>
                <a:lnTo>
                  <a:pt x="260" y="43"/>
                </a:lnTo>
                <a:lnTo>
                  <a:pt x="262" y="38"/>
                </a:lnTo>
                <a:lnTo>
                  <a:pt x="264" y="33"/>
                </a:lnTo>
                <a:lnTo>
                  <a:pt x="267" y="29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5" y="1"/>
                </a:lnTo>
                <a:lnTo>
                  <a:pt x="335" y="0"/>
                </a:lnTo>
                <a:lnTo>
                  <a:pt x="346" y="0"/>
                </a:lnTo>
                <a:lnTo>
                  <a:pt x="357" y="1"/>
                </a:lnTo>
                <a:lnTo>
                  <a:pt x="367" y="4"/>
                </a:lnTo>
                <a:lnTo>
                  <a:pt x="377" y="7"/>
                </a:lnTo>
                <a:lnTo>
                  <a:pt x="383" y="9"/>
                </a:lnTo>
                <a:lnTo>
                  <a:pt x="388" y="12"/>
                </a:lnTo>
                <a:lnTo>
                  <a:pt x="392" y="14"/>
                </a:lnTo>
                <a:lnTo>
                  <a:pt x="396" y="17"/>
                </a:lnTo>
                <a:lnTo>
                  <a:pt x="400" y="21"/>
                </a:lnTo>
                <a:lnTo>
                  <a:pt x="404" y="24"/>
                </a:lnTo>
                <a:lnTo>
                  <a:pt x="407" y="28"/>
                </a:lnTo>
                <a:lnTo>
                  <a:pt x="410" y="32"/>
                </a:lnTo>
                <a:lnTo>
                  <a:pt x="413" y="37"/>
                </a:lnTo>
                <a:lnTo>
                  <a:pt x="415" y="41"/>
                </a:lnTo>
                <a:lnTo>
                  <a:pt x="416" y="46"/>
                </a:lnTo>
                <a:lnTo>
                  <a:pt x="417" y="51"/>
                </a:lnTo>
                <a:lnTo>
                  <a:pt x="417" y="55"/>
                </a:lnTo>
                <a:lnTo>
                  <a:pt x="416" y="59"/>
                </a:lnTo>
                <a:lnTo>
                  <a:pt x="414" y="67"/>
                </a:lnTo>
                <a:lnTo>
                  <a:pt x="410" y="75"/>
                </a:lnTo>
                <a:lnTo>
                  <a:pt x="406" y="83"/>
                </a:lnTo>
                <a:lnTo>
                  <a:pt x="395" y="98"/>
                </a:lnTo>
                <a:lnTo>
                  <a:pt x="390" y="104"/>
                </a:lnTo>
                <a:lnTo>
                  <a:pt x="386" y="112"/>
                </a:lnTo>
                <a:lnTo>
                  <a:pt x="383" y="118"/>
                </a:lnTo>
                <a:lnTo>
                  <a:pt x="382" y="121"/>
                </a:lnTo>
                <a:lnTo>
                  <a:pt x="382" y="124"/>
                </a:lnTo>
                <a:lnTo>
                  <a:pt x="382" y="126"/>
                </a:lnTo>
                <a:lnTo>
                  <a:pt x="383" y="129"/>
                </a:lnTo>
                <a:lnTo>
                  <a:pt x="384" y="132"/>
                </a:lnTo>
                <a:lnTo>
                  <a:pt x="386" y="134"/>
                </a:lnTo>
                <a:lnTo>
                  <a:pt x="389" y="136"/>
                </a:lnTo>
                <a:lnTo>
                  <a:pt x="393" y="138"/>
                </a:lnTo>
                <a:lnTo>
                  <a:pt x="397" y="140"/>
                </a:lnTo>
                <a:lnTo>
                  <a:pt x="403" y="142"/>
                </a:lnTo>
                <a:lnTo>
                  <a:pt x="674" y="142"/>
                </a:lnTo>
                <a:lnTo>
                  <a:pt x="674" y="336"/>
                </a:lnTo>
                <a:lnTo>
                  <a:pt x="672" y="342"/>
                </a:lnTo>
                <a:lnTo>
                  <a:pt x="670" y="346"/>
                </a:lnTo>
                <a:lnTo>
                  <a:pt x="668" y="350"/>
                </a:lnTo>
                <a:lnTo>
                  <a:pt x="666" y="352"/>
                </a:lnTo>
                <a:lnTo>
                  <a:pt x="664" y="355"/>
                </a:lnTo>
                <a:lnTo>
                  <a:pt x="661" y="356"/>
                </a:lnTo>
                <a:lnTo>
                  <a:pt x="659" y="357"/>
                </a:lnTo>
                <a:lnTo>
                  <a:pt x="656" y="357"/>
                </a:lnTo>
                <a:lnTo>
                  <a:pt x="653" y="357"/>
                </a:lnTo>
                <a:lnTo>
                  <a:pt x="651" y="356"/>
                </a:lnTo>
                <a:lnTo>
                  <a:pt x="645" y="353"/>
                </a:lnTo>
                <a:lnTo>
                  <a:pt x="639" y="350"/>
                </a:lnTo>
                <a:lnTo>
                  <a:pt x="631" y="345"/>
                </a:lnTo>
                <a:lnTo>
                  <a:pt x="624" y="340"/>
                </a:lnTo>
                <a:lnTo>
                  <a:pt x="617" y="335"/>
                </a:lnTo>
                <a:lnTo>
                  <a:pt x="609" y="331"/>
                </a:lnTo>
                <a:lnTo>
                  <a:pt x="601" y="328"/>
                </a:lnTo>
                <a:lnTo>
                  <a:pt x="597" y="326"/>
                </a:lnTo>
                <a:lnTo>
                  <a:pt x="593" y="325"/>
                </a:lnTo>
                <a:lnTo>
                  <a:pt x="589" y="325"/>
                </a:lnTo>
                <a:lnTo>
                  <a:pt x="585" y="325"/>
                </a:lnTo>
                <a:lnTo>
                  <a:pt x="580" y="326"/>
                </a:lnTo>
                <a:lnTo>
                  <a:pt x="576" y="327"/>
                </a:lnTo>
                <a:lnTo>
                  <a:pt x="571" y="329"/>
                </a:lnTo>
                <a:lnTo>
                  <a:pt x="566" y="332"/>
                </a:lnTo>
                <a:lnTo>
                  <a:pt x="562" y="334"/>
                </a:lnTo>
                <a:lnTo>
                  <a:pt x="559" y="337"/>
                </a:lnTo>
                <a:lnTo>
                  <a:pt x="555" y="341"/>
                </a:lnTo>
                <a:lnTo>
                  <a:pt x="552" y="344"/>
                </a:lnTo>
                <a:lnTo>
                  <a:pt x="546" y="352"/>
                </a:lnTo>
                <a:lnTo>
                  <a:pt x="541" y="361"/>
                </a:lnTo>
                <a:lnTo>
                  <a:pt x="539" y="366"/>
                </a:lnTo>
                <a:lnTo>
                  <a:pt x="537" y="371"/>
                </a:lnTo>
                <a:lnTo>
                  <a:pt x="534" y="382"/>
                </a:lnTo>
                <a:lnTo>
                  <a:pt x="533" y="392"/>
                </a:lnTo>
                <a:lnTo>
                  <a:pt x="532" y="397"/>
                </a:lnTo>
                <a:lnTo>
                  <a:pt x="532" y="403"/>
                </a:lnTo>
                <a:lnTo>
                  <a:pt x="532" y="414"/>
                </a:lnTo>
                <a:lnTo>
                  <a:pt x="533" y="424"/>
                </a:lnTo>
                <a:lnTo>
                  <a:pt x="536" y="435"/>
                </a:lnTo>
                <a:lnTo>
                  <a:pt x="539" y="446"/>
                </a:lnTo>
                <a:lnTo>
                  <a:pt x="541" y="450"/>
                </a:lnTo>
                <a:lnTo>
                  <a:pt x="544" y="455"/>
                </a:lnTo>
                <a:lnTo>
                  <a:pt x="546" y="459"/>
                </a:lnTo>
                <a:lnTo>
                  <a:pt x="550" y="463"/>
                </a:lnTo>
                <a:lnTo>
                  <a:pt x="554" y="467"/>
                </a:lnTo>
                <a:lnTo>
                  <a:pt x="557" y="471"/>
                </a:lnTo>
                <a:lnTo>
                  <a:pt x="561" y="475"/>
                </a:lnTo>
                <a:lnTo>
                  <a:pt x="565" y="478"/>
                </a:lnTo>
                <a:lnTo>
                  <a:pt x="570" y="480"/>
                </a:lnTo>
                <a:lnTo>
                  <a:pt x="574" y="482"/>
                </a:lnTo>
                <a:lnTo>
                  <a:pt x="578" y="483"/>
                </a:lnTo>
                <a:lnTo>
                  <a:pt x="583" y="484"/>
                </a:lnTo>
                <a:lnTo>
                  <a:pt x="587" y="484"/>
                </a:lnTo>
                <a:lnTo>
                  <a:pt x="591" y="484"/>
                </a:lnTo>
                <a:lnTo>
                  <a:pt x="599" y="481"/>
                </a:lnTo>
                <a:lnTo>
                  <a:pt x="603" y="480"/>
                </a:lnTo>
                <a:lnTo>
                  <a:pt x="607" y="477"/>
                </a:lnTo>
                <a:lnTo>
                  <a:pt x="615" y="473"/>
                </a:lnTo>
                <a:lnTo>
                  <a:pt x="630" y="462"/>
                </a:lnTo>
                <a:lnTo>
                  <a:pt x="638" y="457"/>
                </a:lnTo>
                <a:lnTo>
                  <a:pt x="644" y="453"/>
                </a:lnTo>
                <a:lnTo>
                  <a:pt x="647" y="452"/>
                </a:lnTo>
                <a:lnTo>
                  <a:pt x="650" y="450"/>
                </a:lnTo>
                <a:lnTo>
                  <a:pt x="653" y="450"/>
                </a:lnTo>
                <a:lnTo>
                  <a:pt x="656" y="449"/>
                </a:lnTo>
                <a:lnTo>
                  <a:pt x="659" y="450"/>
                </a:lnTo>
                <a:lnTo>
                  <a:pt x="661" y="450"/>
                </a:lnTo>
                <a:lnTo>
                  <a:pt x="664" y="452"/>
                </a:lnTo>
                <a:lnTo>
                  <a:pt x="666" y="454"/>
                </a:lnTo>
                <a:lnTo>
                  <a:pt x="668" y="457"/>
                </a:lnTo>
                <a:lnTo>
                  <a:pt x="671" y="461"/>
                </a:lnTo>
                <a:lnTo>
                  <a:pt x="673" y="465"/>
                </a:lnTo>
                <a:lnTo>
                  <a:pt x="674" y="471"/>
                </a:lnTo>
                <a:lnTo>
                  <a:pt x="674" y="667"/>
                </a:lnTo>
                <a:lnTo>
                  <a:pt x="0" y="667"/>
                </a:lnTo>
                <a:lnTo>
                  <a:pt x="0" y="142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 w="76200">
            <a:solidFill>
              <a:schemeClr val="bg2">
                <a:lumMod val="9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 extrusionH="76200">
            <a:bevelT/>
            <a:extrusionClr>
              <a:schemeClr val="bg2">
                <a:lumMod val="75000"/>
              </a:schemeClr>
            </a:extrusion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88000" tIns="612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Freeform 28"/>
          <p:cNvSpPr>
            <a:spLocks/>
          </p:cNvSpPr>
          <p:nvPr/>
        </p:nvSpPr>
        <p:spPr bwMode="auto">
          <a:xfrm>
            <a:off x="671296" y="2143116"/>
            <a:ext cx="2652824" cy="2013890"/>
          </a:xfrm>
          <a:custGeom>
            <a:avLst/>
            <a:gdLst>
              <a:gd name="T0" fmla="*/ 674 w 674"/>
              <a:gd name="T1" fmla="*/ 196 h 525"/>
              <a:gd name="T2" fmla="*/ 668 w 674"/>
              <a:gd name="T3" fmla="*/ 208 h 525"/>
              <a:gd name="T4" fmla="*/ 661 w 674"/>
              <a:gd name="T5" fmla="*/ 214 h 525"/>
              <a:gd name="T6" fmla="*/ 653 w 674"/>
              <a:gd name="T7" fmla="*/ 215 h 525"/>
              <a:gd name="T8" fmla="*/ 639 w 674"/>
              <a:gd name="T9" fmla="*/ 207 h 525"/>
              <a:gd name="T10" fmla="*/ 609 w 674"/>
              <a:gd name="T11" fmla="*/ 189 h 525"/>
              <a:gd name="T12" fmla="*/ 598 w 674"/>
              <a:gd name="T13" fmla="*/ 184 h 525"/>
              <a:gd name="T14" fmla="*/ 585 w 674"/>
              <a:gd name="T15" fmla="*/ 183 h 525"/>
              <a:gd name="T16" fmla="*/ 571 w 674"/>
              <a:gd name="T17" fmla="*/ 187 h 525"/>
              <a:gd name="T18" fmla="*/ 559 w 674"/>
              <a:gd name="T19" fmla="*/ 195 h 525"/>
              <a:gd name="T20" fmla="*/ 546 w 674"/>
              <a:gd name="T21" fmla="*/ 210 h 525"/>
              <a:gd name="T22" fmla="*/ 538 w 674"/>
              <a:gd name="T23" fmla="*/ 229 h 525"/>
              <a:gd name="T24" fmla="*/ 532 w 674"/>
              <a:gd name="T25" fmla="*/ 255 h 525"/>
              <a:gd name="T26" fmla="*/ 534 w 674"/>
              <a:gd name="T27" fmla="*/ 282 h 525"/>
              <a:gd name="T28" fmla="*/ 542 w 674"/>
              <a:gd name="T29" fmla="*/ 308 h 525"/>
              <a:gd name="T30" fmla="*/ 551 w 674"/>
              <a:gd name="T31" fmla="*/ 321 h 525"/>
              <a:gd name="T32" fmla="*/ 562 w 674"/>
              <a:gd name="T33" fmla="*/ 332 h 525"/>
              <a:gd name="T34" fmla="*/ 574 w 674"/>
              <a:gd name="T35" fmla="*/ 340 h 525"/>
              <a:gd name="T36" fmla="*/ 587 w 674"/>
              <a:gd name="T37" fmla="*/ 342 h 525"/>
              <a:gd name="T38" fmla="*/ 607 w 674"/>
              <a:gd name="T39" fmla="*/ 336 h 525"/>
              <a:gd name="T40" fmla="*/ 630 w 674"/>
              <a:gd name="T41" fmla="*/ 320 h 525"/>
              <a:gd name="T42" fmla="*/ 650 w 674"/>
              <a:gd name="T43" fmla="*/ 309 h 525"/>
              <a:gd name="T44" fmla="*/ 661 w 674"/>
              <a:gd name="T45" fmla="*/ 308 h 525"/>
              <a:gd name="T46" fmla="*/ 668 w 674"/>
              <a:gd name="T47" fmla="*/ 314 h 525"/>
              <a:gd name="T48" fmla="*/ 674 w 674"/>
              <a:gd name="T49" fmla="*/ 328 h 525"/>
              <a:gd name="T50" fmla="*/ 393 w 674"/>
              <a:gd name="T51" fmla="*/ 521 h 525"/>
              <a:gd name="T52" fmla="*/ 384 w 674"/>
              <a:gd name="T53" fmla="*/ 515 h 525"/>
              <a:gd name="T54" fmla="*/ 382 w 674"/>
              <a:gd name="T55" fmla="*/ 507 h 525"/>
              <a:gd name="T56" fmla="*/ 386 w 674"/>
              <a:gd name="T57" fmla="*/ 495 h 525"/>
              <a:gd name="T58" fmla="*/ 400 w 674"/>
              <a:gd name="T59" fmla="*/ 473 h 525"/>
              <a:gd name="T60" fmla="*/ 414 w 674"/>
              <a:gd name="T61" fmla="*/ 450 h 525"/>
              <a:gd name="T62" fmla="*/ 417 w 674"/>
              <a:gd name="T63" fmla="*/ 433 h 525"/>
              <a:gd name="T64" fmla="*/ 413 w 674"/>
              <a:gd name="T65" fmla="*/ 419 h 525"/>
              <a:gd name="T66" fmla="*/ 400 w 674"/>
              <a:gd name="T67" fmla="*/ 404 h 525"/>
              <a:gd name="T68" fmla="*/ 383 w 674"/>
              <a:gd name="T69" fmla="*/ 392 h 525"/>
              <a:gd name="T70" fmla="*/ 362 w 674"/>
              <a:gd name="T71" fmla="*/ 385 h 525"/>
              <a:gd name="T72" fmla="*/ 335 w 674"/>
              <a:gd name="T73" fmla="*/ 383 h 525"/>
              <a:gd name="T74" fmla="*/ 304 w 674"/>
              <a:gd name="T75" fmla="*/ 388 h 525"/>
              <a:gd name="T76" fmla="*/ 285 w 674"/>
              <a:gd name="T77" fmla="*/ 396 h 525"/>
              <a:gd name="T78" fmla="*/ 270 w 674"/>
              <a:gd name="T79" fmla="*/ 409 h 525"/>
              <a:gd name="T80" fmla="*/ 262 w 674"/>
              <a:gd name="T81" fmla="*/ 421 h 525"/>
              <a:gd name="T82" fmla="*/ 258 w 674"/>
              <a:gd name="T83" fmla="*/ 435 h 525"/>
              <a:gd name="T84" fmla="*/ 259 w 674"/>
              <a:gd name="T85" fmla="*/ 448 h 525"/>
              <a:gd name="T86" fmla="*/ 268 w 674"/>
              <a:gd name="T87" fmla="*/ 467 h 525"/>
              <a:gd name="T88" fmla="*/ 282 w 674"/>
              <a:gd name="T89" fmla="*/ 488 h 525"/>
              <a:gd name="T90" fmla="*/ 289 w 674"/>
              <a:gd name="T91" fmla="*/ 504 h 525"/>
              <a:gd name="T92" fmla="*/ 288 w 674"/>
              <a:gd name="T93" fmla="*/ 512 h 525"/>
              <a:gd name="T94" fmla="*/ 282 w 674"/>
              <a:gd name="T95" fmla="*/ 519 h 525"/>
              <a:gd name="T96" fmla="*/ 269 w 674"/>
              <a:gd name="T97" fmla="*/ 525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4"/>
              <a:gd name="T148" fmla="*/ 0 h 525"/>
              <a:gd name="T149" fmla="*/ 674 w 674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4" h="525">
                <a:moveTo>
                  <a:pt x="0" y="0"/>
                </a:moveTo>
                <a:lnTo>
                  <a:pt x="674" y="0"/>
                </a:lnTo>
                <a:lnTo>
                  <a:pt x="674" y="196"/>
                </a:lnTo>
                <a:lnTo>
                  <a:pt x="672" y="201"/>
                </a:lnTo>
                <a:lnTo>
                  <a:pt x="670" y="205"/>
                </a:lnTo>
                <a:lnTo>
                  <a:pt x="668" y="208"/>
                </a:lnTo>
                <a:lnTo>
                  <a:pt x="666" y="211"/>
                </a:lnTo>
                <a:lnTo>
                  <a:pt x="664" y="213"/>
                </a:lnTo>
                <a:lnTo>
                  <a:pt x="661" y="214"/>
                </a:lnTo>
                <a:lnTo>
                  <a:pt x="659" y="215"/>
                </a:lnTo>
                <a:lnTo>
                  <a:pt x="656" y="215"/>
                </a:lnTo>
                <a:lnTo>
                  <a:pt x="653" y="215"/>
                </a:lnTo>
                <a:lnTo>
                  <a:pt x="651" y="214"/>
                </a:lnTo>
                <a:lnTo>
                  <a:pt x="645" y="211"/>
                </a:lnTo>
                <a:lnTo>
                  <a:pt x="639" y="207"/>
                </a:lnTo>
                <a:lnTo>
                  <a:pt x="631" y="203"/>
                </a:lnTo>
                <a:lnTo>
                  <a:pt x="617" y="193"/>
                </a:lnTo>
                <a:lnTo>
                  <a:pt x="609" y="189"/>
                </a:lnTo>
                <a:lnTo>
                  <a:pt x="606" y="187"/>
                </a:lnTo>
                <a:lnTo>
                  <a:pt x="602" y="185"/>
                </a:lnTo>
                <a:lnTo>
                  <a:pt x="598" y="184"/>
                </a:lnTo>
                <a:lnTo>
                  <a:pt x="593" y="183"/>
                </a:lnTo>
                <a:lnTo>
                  <a:pt x="589" y="183"/>
                </a:lnTo>
                <a:lnTo>
                  <a:pt x="585" y="183"/>
                </a:lnTo>
                <a:lnTo>
                  <a:pt x="580" y="184"/>
                </a:lnTo>
                <a:lnTo>
                  <a:pt x="576" y="185"/>
                </a:lnTo>
                <a:lnTo>
                  <a:pt x="571" y="187"/>
                </a:lnTo>
                <a:lnTo>
                  <a:pt x="567" y="190"/>
                </a:lnTo>
                <a:lnTo>
                  <a:pt x="563" y="192"/>
                </a:lnTo>
                <a:lnTo>
                  <a:pt x="559" y="195"/>
                </a:lnTo>
                <a:lnTo>
                  <a:pt x="556" y="199"/>
                </a:lnTo>
                <a:lnTo>
                  <a:pt x="553" y="202"/>
                </a:lnTo>
                <a:lnTo>
                  <a:pt x="546" y="210"/>
                </a:lnTo>
                <a:lnTo>
                  <a:pt x="541" y="219"/>
                </a:lnTo>
                <a:lnTo>
                  <a:pt x="539" y="224"/>
                </a:lnTo>
                <a:lnTo>
                  <a:pt x="538" y="229"/>
                </a:lnTo>
                <a:lnTo>
                  <a:pt x="535" y="240"/>
                </a:lnTo>
                <a:lnTo>
                  <a:pt x="533" y="250"/>
                </a:lnTo>
                <a:lnTo>
                  <a:pt x="532" y="255"/>
                </a:lnTo>
                <a:lnTo>
                  <a:pt x="532" y="261"/>
                </a:lnTo>
                <a:lnTo>
                  <a:pt x="532" y="272"/>
                </a:lnTo>
                <a:lnTo>
                  <a:pt x="534" y="282"/>
                </a:lnTo>
                <a:lnTo>
                  <a:pt x="536" y="293"/>
                </a:lnTo>
                <a:lnTo>
                  <a:pt x="540" y="304"/>
                </a:lnTo>
                <a:lnTo>
                  <a:pt x="542" y="308"/>
                </a:lnTo>
                <a:lnTo>
                  <a:pt x="544" y="313"/>
                </a:lnTo>
                <a:lnTo>
                  <a:pt x="547" y="317"/>
                </a:lnTo>
                <a:lnTo>
                  <a:pt x="551" y="321"/>
                </a:lnTo>
                <a:lnTo>
                  <a:pt x="554" y="325"/>
                </a:lnTo>
                <a:lnTo>
                  <a:pt x="558" y="329"/>
                </a:lnTo>
                <a:lnTo>
                  <a:pt x="562" y="332"/>
                </a:lnTo>
                <a:lnTo>
                  <a:pt x="566" y="336"/>
                </a:lnTo>
                <a:lnTo>
                  <a:pt x="570" y="338"/>
                </a:lnTo>
                <a:lnTo>
                  <a:pt x="574" y="340"/>
                </a:lnTo>
                <a:lnTo>
                  <a:pt x="579" y="341"/>
                </a:lnTo>
                <a:lnTo>
                  <a:pt x="583" y="342"/>
                </a:lnTo>
                <a:lnTo>
                  <a:pt x="587" y="342"/>
                </a:lnTo>
                <a:lnTo>
                  <a:pt x="591" y="342"/>
                </a:lnTo>
                <a:lnTo>
                  <a:pt x="600" y="339"/>
                </a:lnTo>
                <a:lnTo>
                  <a:pt x="607" y="336"/>
                </a:lnTo>
                <a:lnTo>
                  <a:pt x="615" y="331"/>
                </a:lnTo>
                <a:lnTo>
                  <a:pt x="623" y="326"/>
                </a:lnTo>
                <a:lnTo>
                  <a:pt x="630" y="320"/>
                </a:lnTo>
                <a:lnTo>
                  <a:pt x="638" y="316"/>
                </a:lnTo>
                <a:lnTo>
                  <a:pt x="644" y="311"/>
                </a:lnTo>
                <a:lnTo>
                  <a:pt x="650" y="309"/>
                </a:lnTo>
                <a:lnTo>
                  <a:pt x="653" y="308"/>
                </a:lnTo>
                <a:lnTo>
                  <a:pt x="656" y="307"/>
                </a:lnTo>
                <a:lnTo>
                  <a:pt x="661" y="308"/>
                </a:lnTo>
                <a:lnTo>
                  <a:pt x="664" y="309"/>
                </a:lnTo>
                <a:lnTo>
                  <a:pt x="666" y="312"/>
                </a:lnTo>
                <a:lnTo>
                  <a:pt x="668" y="314"/>
                </a:lnTo>
                <a:lnTo>
                  <a:pt x="670" y="318"/>
                </a:lnTo>
                <a:lnTo>
                  <a:pt x="672" y="322"/>
                </a:lnTo>
                <a:lnTo>
                  <a:pt x="674" y="328"/>
                </a:lnTo>
                <a:lnTo>
                  <a:pt x="674" y="525"/>
                </a:lnTo>
                <a:lnTo>
                  <a:pt x="403" y="525"/>
                </a:lnTo>
                <a:lnTo>
                  <a:pt x="393" y="521"/>
                </a:lnTo>
                <a:lnTo>
                  <a:pt x="390" y="519"/>
                </a:lnTo>
                <a:lnTo>
                  <a:pt x="387" y="517"/>
                </a:lnTo>
                <a:lnTo>
                  <a:pt x="384" y="515"/>
                </a:lnTo>
                <a:lnTo>
                  <a:pt x="383" y="512"/>
                </a:lnTo>
                <a:lnTo>
                  <a:pt x="382" y="509"/>
                </a:lnTo>
                <a:lnTo>
                  <a:pt x="382" y="507"/>
                </a:lnTo>
                <a:lnTo>
                  <a:pt x="382" y="504"/>
                </a:lnTo>
                <a:lnTo>
                  <a:pt x="383" y="501"/>
                </a:lnTo>
                <a:lnTo>
                  <a:pt x="386" y="495"/>
                </a:lnTo>
                <a:lnTo>
                  <a:pt x="390" y="487"/>
                </a:lnTo>
                <a:lnTo>
                  <a:pt x="395" y="481"/>
                </a:lnTo>
                <a:lnTo>
                  <a:pt x="400" y="473"/>
                </a:lnTo>
                <a:lnTo>
                  <a:pt x="405" y="466"/>
                </a:lnTo>
                <a:lnTo>
                  <a:pt x="410" y="458"/>
                </a:lnTo>
                <a:lnTo>
                  <a:pt x="414" y="450"/>
                </a:lnTo>
                <a:lnTo>
                  <a:pt x="416" y="442"/>
                </a:lnTo>
                <a:lnTo>
                  <a:pt x="417" y="438"/>
                </a:lnTo>
                <a:lnTo>
                  <a:pt x="417" y="433"/>
                </a:lnTo>
                <a:lnTo>
                  <a:pt x="416" y="429"/>
                </a:lnTo>
                <a:lnTo>
                  <a:pt x="415" y="424"/>
                </a:lnTo>
                <a:lnTo>
                  <a:pt x="413" y="419"/>
                </a:lnTo>
                <a:lnTo>
                  <a:pt x="410" y="415"/>
                </a:lnTo>
                <a:lnTo>
                  <a:pt x="404" y="407"/>
                </a:lnTo>
                <a:lnTo>
                  <a:pt x="400" y="404"/>
                </a:lnTo>
                <a:lnTo>
                  <a:pt x="396" y="400"/>
                </a:lnTo>
                <a:lnTo>
                  <a:pt x="388" y="395"/>
                </a:lnTo>
                <a:lnTo>
                  <a:pt x="383" y="392"/>
                </a:lnTo>
                <a:lnTo>
                  <a:pt x="377" y="390"/>
                </a:lnTo>
                <a:lnTo>
                  <a:pt x="367" y="387"/>
                </a:lnTo>
                <a:lnTo>
                  <a:pt x="362" y="385"/>
                </a:lnTo>
                <a:lnTo>
                  <a:pt x="357" y="384"/>
                </a:lnTo>
                <a:lnTo>
                  <a:pt x="346" y="383"/>
                </a:lnTo>
                <a:lnTo>
                  <a:pt x="335" y="383"/>
                </a:lnTo>
                <a:lnTo>
                  <a:pt x="325" y="383"/>
                </a:lnTo>
                <a:lnTo>
                  <a:pt x="314" y="385"/>
                </a:lnTo>
                <a:lnTo>
                  <a:pt x="304" y="388"/>
                </a:lnTo>
                <a:lnTo>
                  <a:pt x="299" y="390"/>
                </a:lnTo>
                <a:lnTo>
                  <a:pt x="294" y="392"/>
                </a:lnTo>
                <a:lnTo>
                  <a:pt x="285" y="396"/>
                </a:lnTo>
                <a:lnTo>
                  <a:pt x="281" y="399"/>
                </a:lnTo>
                <a:lnTo>
                  <a:pt x="277" y="402"/>
                </a:lnTo>
                <a:lnTo>
                  <a:pt x="270" y="409"/>
                </a:lnTo>
                <a:lnTo>
                  <a:pt x="267" y="412"/>
                </a:lnTo>
                <a:lnTo>
                  <a:pt x="264" y="416"/>
                </a:lnTo>
                <a:lnTo>
                  <a:pt x="262" y="421"/>
                </a:lnTo>
                <a:lnTo>
                  <a:pt x="260" y="425"/>
                </a:lnTo>
                <a:lnTo>
                  <a:pt x="259" y="431"/>
                </a:lnTo>
                <a:lnTo>
                  <a:pt x="258" y="435"/>
                </a:lnTo>
                <a:lnTo>
                  <a:pt x="258" y="440"/>
                </a:lnTo>
                <a:lnTo>
                  <a:pt x="258" y="444"/>
                </a:lnTo>
                <a:lnTo>
                  <a:pt x="259" y="448"/>
                </a:lnTo>
                <a:lnTo>
                  <a:pt x="260" y="452"/>
                </a:lnTo>
                <a:lnTo>
                  <a:pt x="263" y="460"/>
                </a:lnTo>
                <a:lnTo>
                  <a:pt x="268" y="467"/>
                </a:lnTo>
                <a:lnTo>
                  <a:pt x="273" y="475"/>
                </a:lnTo>
                <a:lnTo>
                  <a:pt x="277" y="482"/>
                </a:lnTo>
                <a:lnTo>
                  <a:pt x="282" y="488"/>
                </a:lnTo>
                <a:lnTo>
                  <a:pt x="286" y="495"/>
                </a:lnTo>
                <a:lnTo>
                  <a:pt x="288" y="501"/>
                </a:lnTo>
                <a:lnTo>
                  <a:pt x="289" y="504"/>
                </a:lnTo>
                <a:lnTo>
                  <a:pt x="289" y="507"/>
                </a:lnTo>
                <a:lnTo>
                  <a:pt x="289" y="509"/>
                </a:lnTo>
                <a:lnTo>
                  <a:pt x="288" y="512"/>
                </a:lnTo>
                <a:lnTo>
                  <a:pt x="287" y="514"/>
                </a:lnTo>
                <a:lnTo>
                  <a:pt x="285" y="517"/>
                </a:lnTo>
                <a:lnTo>
                  <a:pt x="282" y="519"/>
                </a:lnTo>
                <a:lnTo>
                  <a:pt x="279" y="521"/>
                </a:lnTo>
                <a:lnTo>
                  <a:pt x="274" y="523"/>
                </a:lnTo>
                <a:lnTo>
                  <a:pt x="269" y="525"/>
                </a:lnTo>
                <a:lnTo>
                  <a:pt x="0" y="525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 w="76200">
            <a:solidFill>
              <a:schemeClr val="bg2">
                <a:lumMod val="9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 extrusionH="76200">
            <a:bevelT/>
            <a:extrusionClr>
              <a:schemeClr val="bg2">
                <a:lumMod val="75000"/>
              </a:schemeClr>
            </a:extrusion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88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2762121" y="2143116"/>
            <a:ext cx="3381515" cy="2013890"/>
          </a:xfrm>
          <a:custGeom>
            <a:avLst/>
            <a:gdLst>
              <a:gd name="T0" fmla="*/ 542 w 822"/>
              <a:gd name="T1" fmla="*/ 522 h 525"/>
              <a:gd name="T2" fmla="*/ 530 w 822"/>
              <a:gd name="T3" fmla="*/ 515 h 525"/>
              <a:gd name="T4" fmla="*/ 527 w 822"/>
              <a:gd name="T5" fmla="*/ 506 h 525"/>
              <a:gd name="T6" fmla="*/ 534 w 822"/>
              <a:gd name="T7" fmla="*/ 489 h 525"/>
              <a:gd name="T8" fmla="*/ 555 w 822"/>
              <a:gd name="T9" fmla="*/ 458 h 525"/>
              <a:gd name="T10" fmla="*/ 561 w 822"/>
              <a:gd name="T11" fmla="*/ 442 h 525"/>
              <a:gd name="T12" fmla="*/ 560 w 822"/>
              <a:gd name="T13" fmla="*/ 425 h 525"/>
              <a:gd name="T14" fmla="*/ 556 w 822"/>
              <a:gd name="T15" fmla="*/ 416 h 525"/>
              <a:gd name="T16" fmla="*/ 548 w 822"/>
              <a:gd name="T17" fmla="*/ 405 h 525"/>
              <a:gd name="T18" fmla="*/ 531 w 822"/>
              <a:gd name="T19" fmla="*/ 393 h 525"/>
              <a:gd name="T20" fmla="*/ 515 w 822"/>
              <a:gd name="T21" fmla="*/ 387 h 525"/>
              <a:gd name="T22" fmla="*/ 492 w 822"/>
              <a:gd name="T23" fmla="*/ 383 h 525"/>
              <a:gd name="T24" fmla="*/ 457 w 822"/>
              <a:gd name="T25" fmla="*/ 385 h 525"/>
              <a:gd name="T26" fmla="*/ 434 w 822"/>
              <a:gd name="T27" fmla="*/ 393 h 525"/>
              <a:gd name="T28" fmla="*/ 420 w 822"/>
              <a:gd name="T29" fmla="*/ 403 h 525"/>
              <a:gd name="T30" fmla="*/ 409 w 822"/>
              <a:gd name="T31" fmla="*/ 416 h 525"/>
              <a:gd name="T32" fmla="*/ 403 w 822"/>
              <a:gd name="T33" fmla="*/ 431 h 525"/>
              <a:gd name="T34" fmla="*/ 403 w 822"/>
              <a:gd name="T35" fmla="*/ 444 h 525"/>
              <a:gd name="T36" fmla="*/ 408 w 822"/>
              <a:gd name="T37" fmla="*/ 460 h 525"/>
              <a:gd name="T38" fmla="*/ 422 w 822"/>
              <a:gd name="T39" fmla="*/ 482 h 525"/>
              <a:gd name="T40" fmla="*/ 433 w 822"/>
              <a:gd name="T41" fmla="*/ 501 h 525"/>
              <a:gd name="T42" fmla="*/ 434 w 822"/>
              <a:gd name="T43" fmla="*/ 509 h 525"/>
              <a:gd name="T44" fmla="*/ 430 w 822"/>
              <a:gd name="T45" fmla="*/ 517 h 525"/>
              <a:gd name="T46" fmla="*/ 419 w 822"/>
              <a:gd name="T47" fmla="*/ 523 h 525"/>
              <a:gd name="T48" fmla="*/ 142 w 822"/>
              <a:gd name="T49" fmla="*/ 327 h 525"/>
              <a:gd name="T50" fmla="*/ 132 w 822"/>
              <a:gd name="T51" fmla="*/ 309 h 525"/>
              <a:gd name="T52" fmla="*/ 124 w 822"/>
              <a:gd name="T53" fmla="*/ 307 h 525"/>
              <a:gd name="T54" fmla="*/ 112 w 822"/>
              <a:gd name="T55" fmla="*/ 312 h 525"/>
              <a:gd name="T56" fmla="*/ 83 w 822"/>
              <a:gd name="T57" fmla="*/ 331 h 525"/>
              <a:gd name="T58" fmla="*/ 72 w 822"/>
              <a:gd name="T59" fmla="*/ 338 h 525"/>
              <a:gd name="T60" fmla="*/ 55 w 822"/>
              <a:gd name="T61" fmla="*/ 342 h 525"/>
              <a:gd name="T62" fmla="*/ 43 w 822"/>
              <a:gd name="T63" fmla="*/ 340 h 525"/>
              <a:gd name="T64" fmla="*/ 26 w 822"/>
              <a:gd name="T65" fmla="*/ 329 h 525"/>
              <a:gd name="T66" fmla="*/ 12 w 822"/>
              <a:gd name="T67" fmla="*/ 313 h 525"/>
              <a:gd name="T68" fmla="*/ 4 w 822"/>
              <a:gd name="T69" fmla="*/ 293 h 525"/>
              <a:gd name="T70" fmla="*/ 1 w 822"/>
              <a:gd name="T71" fmla="*/ 272 h 525"/>
              <a:gd name="T72" fmla="*/ 3 w 822"/>
              <a:gd name="T73" fmla="*/ 240 h 525"/>
              <a:gd name="T74" fmla="*/ 10 w 822"/>
              <a:gd name="T75" fmla="*/ 219 h 525"/>
              <a:gd name="T76" fmla="*/ 21 w 822"/>
              <a:gd name="T77" fmla="*/ 202 h 525"/>
              <a:gd name="T78" fmla="*/ 35 w 822"/>
              <a:gd name="T79" fmla="*/ 190 h 525"/>
              <a:gd name="T80" fmla="*/ 49 w 822"/>
              <a:gd name="T81" fmla="*/ 184 h 525"/>
              <a:gd name="T82" fmla="*/ 61 w 822"/>
              <a:gd name="T83" fmla="*/ 183 h 525"/>
              <a:gd name="T84" fmla="*/ 78 w 822"/>
              <a:gd name="T85" fmla="*/ 189 h 525"/>
              <a:gd name="T86" fmla="*/ 99 w 822"/>
              <a:gd name="T87" fmla="*/ 203 h 525"/>
              <a:gd name="T88" fmla="*/ 119 w 822"/>
              <a:gd name="T89" fmla="*/ 214 h 525"/>
              <a:gd name="T90" fmla="*/ 127 w 822"/>
              <a:gd name="T91" fmla="*/ 215 h 525"/>
              <a:gd name="T92" fmla="*/ 134 w 822"/>
              <a:gd name="T93" fmla="*/ 211 h 525"/>
              <a:gd name="T94" fmla="*/ 142 w 822"/>
              <a:gd name="T95" fmla="*/ 196 h 525"/>
              <a:gd name="T96" fmla="*/ 822 w 822"/>
              <a:gd name="T97" fmla="*/ 525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22"/>
              <a:gd name="T148" fmla="*/ 0 h 525"/>
              <a:gd name="T149" fmla="*/ 822 w 822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22" h="525">
                <a:moveTo>
                  <a:pt x="822" y="525"/>
                </a:moveTo>
                <a:lnTo>
                  <a:pt x="549" y="525"/>
                </a:lnTo>
                <a:lnTo>
                  <a:pt x="542" y="522"/>
                </a:lnTo>
                <a:lnTo>
                  <a:pt x="536" y="520"/>
                </a:lnTo>
                <a:lnTo>
                  <a:pt x="532" y="516"/>
                </a:lnTo>
                <a:lnTo>
                  <a:pt x="530" y="515"/>
                </a:lnTo>
                <a:lnTo>
                  <a:pt x="529" y="513"/>
                </a:lnTo>
                <a:lnTo>
                  <a:pt x="528" y="510"/>
                </a:lnTo>
                <a:lnTo>
                  <a:pt x="527" y="506"/>
                </a:lnTo>
                <a:lnTo>
                  <a:pt x="528" y="502"/>
                </a:lnTo>
                <a:lnTo>
                  <a:pt x="529" y="498"/>
                </a:lnTo>
                <a:lnTo>
                  <a:pt x="534" y="489"/>
                </a:lnTo>
                <a:lnTo>
                  <a:pt x="540" y="479"/>
                </a:lnTo>
                <a:lnTo>
                  <a:pt x="550" y="466"/>
                </a:lnTo>
                <a:lnTo>
                  <a:pt x="555" y="458"/>
                </a:lnTo>
                <a:lnTo>
                  <a:pt x="558" y="451"/>
                </a:lnTo>
                <a:lnTo>
                  <a:pt x="560" y="445"/>
                </a:lnTo>
                <a:lnTo>
                  <a:pt x="561" y="442"/>
                </a:lnTo>
                <a:lnTo>
                  <a:pt x="561" y="438"/>
                </a:lnTo>
                <a:lnTo>
                  <a:pt x="561" y="432"/>
                </a:lnTo>
                <a:lnTo>
                  <a:pt x="560" y="425"/>
                </a:lnTo>
                <a:lnTo>
                  <a:pt x="559" y="422"/>
                </a:lnTo>
                <a:lnTo>
                  <a:pt x="558" y="420"/>
                </a:lnTo>
                <a:lnTo>
                  <a:pt x="556" y="416"/>
                </a:lnTo>
                <a:lnTo>
                  <a:pt x="554" y="412"/>
                </a:lnTo>
                <a:lnTo>
                  <a:pt x="551" y="408"/>
                </a:lnTo>
                <a:lnTo>
                  <a:pt x="548" y="405"/>
                </a:lnTo>
                <a:lnTo>
                  <a:pt x="544" y="402"/>
                </a:lnTo>
                <a:lnTo>
                  <a:pt x="536" y="396"/>
                </a:lnTo>
                <a:lnTo>
                  <a:pt x="531" y="393"/>
                </a:lnTo>
                <a:lnTo>
                  <a:pt x="527" y="391"/>
                </a:lnTo>
                <a:lnTo>
                  <a:pt x="520" y="389"/>
                </a:lnTo>
                <a:lnTo>
                  <a:pt x="515" y="387"/>
                </a:lnTo>
                <a:lnTo>
                  <a:pt x="504" y="384"/>
                </a:lnTo>
                <a:lnTo>
                  <a:pt x="498" y="383"/>
                </a:lnTo>
                <a:lnTo>
                  <a:pt x="492" y="383"/>
                </a:lnTo>
                <a:lnTo>
                  <a:pt x="480" y="382"/>
                </a:lnTo>
                <a:lnTo>
                  <a:pt x="468" y="383"/>
                </a:lnTo>
                <a:lnTo>
                  <a:pt x="457" y="385"/>
                </a:lnTo>
                <a:lnTo>
                  <a:pt x="445" y="388"/>
                </a:lnTo>
                <a:lnTo>
                  <a:pt x="439" y="391"/>
                </a:lnTo>
                <a:lnTo>
                  <a:pt x="434" y="393"/>
                </a:lnTo>
                <a:lnTo>
                  <a:pt x="429" y="396"/>
                </a:lnTo>
                <a:lnTo>
                  <a:pt x="424" y="399"/>
                </a:lnTo>
                <a:lnTo>
                  <a:pt x="420" y="403"/>
                </a:lnTo>
                <a:lnTo>
                  <a:pt x="416" y="407"/>
                </a:lnTo>
                <a:lnTo>
                  <a:pt x="412" y="411"/>
                </a:lnTo>
                <a:lnTo>
                  <a:pt x="409" y="416"/>
                </a:lnTo>
                <a:lnTo>
                  <a:pt x="406" y="420"/>
                </a:lnTo>
                <a:lnTo>
                  <a:pt x="404" y="425"/>
                </a:lnTo>
                <a:lnTo>
                  <a:pt x="403" y="431"/>
                </a:lnTo>
                <a:lnTo>
                  <a:pt x="402" y="435"/>
                </a:lnTo>
                <a:lnTo>
                  <a:pt x="402" y="439"/>
                </a:lnTo>
                <a:lnTo>
                  <a:pt x="403" y="444"/>
                </a:lnTo>
                <a:lnTo>
                  <a:pt x="404" y="448"/>
                </a:lnTo>
                <a:lnTo>
                  <a:pt x="405" y="452"/>
                </a:lnTo>
                <a:lnTo>
                  <a:pt x="408" y="460"/>
                </a:lnTo>
                <a:lnTo>
                  <a:pt x="412" y="468"/>
                </a:lnTo>
                <a:lnTo>
                  <a:pt x="417" y="475"/>
                </a:lnTo>
                <a:lnTo>
                  <a:pt x="422" y="482"/>
                </a:lnTo>
                <a:lnTo>
                  <a:pt x="427" y="488"/>
                </a:lnTo>
                <a:lnTo>
                  <a:pt x="431" y="495"/>
                </a:lnTo>
                <a:lnTo>
                  <a:pt x="433" y="501"/>
                </a:lnTo>
                <a:lnTo>
                  <a:pt x="434" y="504"/>
                </a:lnTo>
                <a:lnTo>
                  <a:pt x="434" y="507"/>
                </a:lnTo>
                <a:lnTo>
                  <a:pt x="434" y="509"/>
                </a:lnTo>
                <a:lnTo>
                  <a:pt x="433" y="512"/>
                </a:lnTo>
                <a:lnTo>
                  <a:pt x="432" y="514"/>
                </a:lnTo>
                <a:lnTo>
                  <a:pt x="430" y="517"/>
                </a:lnTo>
                <a:lnTo>
                  <a:pt x="427" y="519"/>
                </a:lnTo>
                <a:lnTo>
                  <a:pt x="423" y="521"/>
                </a:lnTo>
                <a:lnTo>
                  <a:pt x="419" y="523"/>
                </a:lnTo>
                <a:lnTo>
                  <a:pt x="413" y="525"/>
                </a:lnTo>
                <a:lnTo>
                  <a:pt x="142" y="525"/>
                </a:lnTo>
                <a:lnTo>
                  <a:pt x="142" y="327"/>
                </a:lnTo>
                <a:lnTo>
                  <a:pt x="138" y="317"/>
                </a:lnTo>
                <a:lnTo>
                  <a:pt x="134" y="311"/>
                </a:lnTo>
                <a:lnTo>
                  <a:pt x="132" y="309"/>
                </a:lnTo>
                <a:lnTo>
                  <a:pt x="129" y="308"/>
                </a:lnTo>
                <a:lnTo>
                  <a:pt x="127" y="307"/>
                </a:lnTo>
                <a:lnTo>
                  <a:pt x="124" y="307"/>
                </a:lnTo>
                <a:lnTo>
                  <a:pt x="121" y="308"/>
                </a:lnTo>
                <a:lnTo>
                  <a:pt x="118" y="309"/>
                </a:lnTo>
                <a:lnTo>
                  <a:pt x="112" y="312"/>
                </a:lnTo>
                <a:lnTo>
                  <a:pt x="106" y="316"/>
                </a:lnTo>
                <a:lnTo>
                  <a:pt x="98" y="321"/>
                </a:lnTo>
                <a:lnTo>
                  <a:pt x="83" y="331"/>
                </a:lnTo>
                <a:lnTo>
                  <a:pt x="79" y="333"/>
                </a:lnTo>
                <a:lnTo>
                  <a:pt x="76" y="336"/>
                </a:lnTo>
                <a:lnTo>
                  <a:pt x="72" y="338"/>
                </a:lnTo>
                <a:lnTo>
                  <a:pt x="68" y="339"/>
                </a:lnTo>
                <a:lnTo>
                  <a:pt x="59" y="342"/>
                </a:lnTo>
                <a:lnTo>
                  <a:pt x="55" y="342"/>
                </a:lnTo>
                <a:lnTo>
                  <a:pt x="51" y="342"/>
                </a:lnTo>
                <a:lnTo>
                  <a:pt x="47" y="341"/>
                </a:lnTo>
                <a:lnTo>
                  <a:pt x="43" y="340"/>
                </a:lnTo>
                <a:lnTo>
                  <a:pt x="38" y="338"/>
                </a:lnTo>
                <a:lnTo>
                  <a:pt x="34" y="336"/>
                </a:lnTo>
                <a:lnTo>
                  <a:pt x="26" y="329"/>
                </a:lnTo>
                <a:lnTo>
                  <a:pt x="22" y="325"/>
                </a:lnTo>
                <a:lnTo>
                  <a:pt x="19" y="321"/>
                </a:lnTo>
                <a:lnTo>
                  <a:pt x="12" y="313"/>
                </a:lnTo>
                <a:lnTo>
                  <a:pt x="10" y="308"/>
                </a:lnTo>
                <a:lnTo>
                  <a:pt x="8" y="304"/>
                </a:lnTo>
                <a:lnTo>
                  <a:pt x="4" y="293"/>
                </a:lnTo>
                <a:lnTo>
                  <a:pt x="3" y="287"/>
                </a:lnTo>
                <a:lnTo>
                  <a:pt x="2" y="282"/>
                </a:lnTo>
                <a:lnTo>
                  <a:pt x="1" y="272"/>
                </a:lnTo>
                <a:lnTo>
                  <a:pt x="0" y="261"/>
                </a:lnTo>
                <a:lnTo>
                  <a:pt x="1" y="250"/>
                </a:lnTo>
                <a:lnTo>
                  <a:pt x="3" y="240"/>
                </a:lnTo>
                <a:lnTo>
                  <a:pt x="6" y="229"/>
                </a:lnTo>
                <a:lnTo>
                  <a:pt x="8" y="224"/>
                </a:lnTo>
                <a:lnTo>
                  <a:pt x="10" y="219"/>
                </a:lnTo>
                <a:lnTo>
                  <a:pt x="14" y="210"/>
                </a:lnTo>
                <a:lnTo>
                  <a:pt x="18" y="206"/>
                </a:lnTo>
                <a:lnTo>
                  <a:pt x="21" y="202"/>
                </a:lnTo>
                <a:lnTo>
                  <a:pt x="27" y="195"/>
                </a:lnTo>
                <a:lnTo>
                  <a:pt x="31" y="192"/>
                </a:lnTo>
                <a:lnTo>
                  <a:pt x="35" y="190"/>
                </a:lnTo>
                <a:lnTo>
                  <a:pt x="40" y="187"/>
                </a:lnTo>
                <a:lnTo>
                  <a:pt x="44" y="185"/>
                </a:lnTo>
                <a:lnTo>
                  <a:pt x="49" y="184"/>
                </a:lnTo>
                <a:lnTo>
                  <a:pt x="53" y="183"/>
                </a:lnTo>
                <a:lnTo>
                  <a:pt x="57" y="183"/>
                </a:lnTo>
                <a:lnTo>
                  <a:pt x="61" y="183"/>
                </a:lnTo>
                <a:lnTo>
                  <a:pt x="66" y="184"/>
                </a:lnTo>
                <a:lnTo>
                  <a:pt x="70" y="185"/>
                </a:lnTo>
                <a:lnTo>
                  <a:pt x="78" y="189"/>
                </a:lnTo>
                <a:lnTo>
                  <a:pt x="85" y="193"/>
                </a:lnTo>
                <a:lnTo>
                  <a:pt x="92" y="198"/>
                </a:lnTo>
                <a:lnTo>
                  <a:pt x="99" y="203"/>
                </a:lnTo>
                <a:lnTo>
                  <a:pt x="107" y="207"/>
                </a:lnTo>
                <a:lnTo>
                  <a:pt x="113" y="211"/>
                </a:lnTo>
                <a:lnTo>
                  <a:pt x="119" y="214"/>
                </a:lnTo>
                <a:lnTo>
                  <a:pt x="121" y="215"/>
                </a:lnTo>
                <a:lnTo>
                  <a:pt x="124" y="215"/>
                </a:lnTo>
                <a:lnTo>
                  <a:pt x="127" y="215"/>
                </a:lnTo>
                <a:lnTo>
                  <a:pt x="129" y="214"/>
                </a:lnTo>
                <a:lnTo>
                  <a:pt x="132" y="213"/>
                </a:lnTo>
                <a:lnTo>
                  <a:pt x="134" y="211"/>
                </a:lnTo>
                <a:lnTo>
                  <a:pt x="138" y="205"/>
                </a:lnTo>
                <a:lnTo>
                  <a:pt x="140" y="201"/>
                </a:lnTo>
                <a:lnTo>
                  <a:pt x="142" y="196"/>
                </a:lnTo>
                <a:lnTo>
                  <a:pt x="142" y="0"/>
                </a:lnTo>
                <a:lnTo>
                  <a:pt x="822" y="0"/>
                </a:lnTo>
                <a:lnTo>
                  <a:pt x="822" y="525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  <a:ln w="76200">
            <a:solidFill>
              <a:schemeClr val="bg2">
                <a:lumMod val="9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 extrusionH="76200">
            <a:bevelT/>
            <a:extrusionClr>
              <a:schemeClr val="bg2">
                <a:lumMod val="75000"/>
              </a:schemeClr>
            </a:extrusion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79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accent6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7" descr="дети фотошоп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4349" y="2071678"/>
            <a:ext cx="5572164" cy="413570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85786" y="2143116"/>
            <a:ext cx="5429288" cy="40719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 extrusionH="76200">
            <a:bevelT w="114300" prst="artDeco"/>
            <a:extrusionClr>
              <a:schemeClr val="bg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 descr="0_48849_a024bed4_L.pn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584968">
            <a:off x="186150" y="5381480"/>
            <a:ext cx="1000132" cy="1071570"/>
          </a:xfrm>
          <a:prstGeom prst="rect">
            <a:avLst/>
          </a:prstGeom>
        </p:spPr>
      </p:pic>
      <p:pic>
        <p:nvPicPr>
          <p:cNvPr id="31" name="Рисунок 30" descr="0_48849_a024bed4_L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1024367">
            <a:off x="103003" y="4946654"/>
            <a:ext cx="453803" cy="486218"/>
          </a:xfrm>
          <a:prstGeom prst="rect">
            <a:avLst/>
          </a:prstGeom>
        </p:spPr>
      </p:pic>
      <p:pic>
        <p:nvPicPr>
          <p:cNvPr id="3" name="Рисунок 2" descr="рамка.png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2910" y="2000240"/>
            <a:ext cx="5715040" cy="43577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2" name="Рисунок 21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>
            <a:off x="5572132" y="1643050"/>
            <a:ext cx="1000132" cy="1071570"/>
          </a:xfrm>
          <a:prstGeom prst="rect">
            <a:avLst/>
          </a:prstGeom>
        </p:spPr>
      </p:pic>
      <p:pic>
        <p:nvPicPr>
          <p:cNvPr id="23" name="Рисунок 22" descr="0_48849_a024bed4_L.pn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584968">
            <a:off x="5758282" y="1952456"/>
            <a:ext cx="1000132" cy="1071570"/>
          </a:xfrm>
          <a:prstGeom prst="rect">
            <a:avLst/>
          </a:prstGeom>
        </p:spPr>
      </p:pic>
      <p:pic>
        <p:nvPicPr>
          <p:cNvPr id="24" name="Рисунок 23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8688281">
            <a:off x="5661760" y="2193789"/>
            <a:ext cx="1000132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 descr="0_48849_a024bed4_L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2388309">
            <a:off x="33091" y="4229099"/>
            <a:ext cx="453803" cy="486218"/>
          </a:xfrm>
          <a:prstGeom prst="rect">
            <a:avLst/>
          </a:prstGeom>
        </p:spPr>
      </p:pic>
      <p:pic>
        <p:nvPicPr>
          <p:cNvPr id="35" name="Рисунок 34" descr="0_48849_a024bed4_L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1024367">
            <a:off x="255403" y="5099054"/>
            <a:ext cx="453803" cy="486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" name="Рисунок 35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2331845">
            <a:off x="7471" y="4456181"/>
            <a:ext cx="661408" cy="708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Рисунок 38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9314666">
            <a:off x="75395" y="3751248"/>
            <a:ext cx="661408" cy="708651"/>
          </a:xfrm>
          <a:prstGeom prst="rect">
            <a:avLst/>
          </a:prstGeom>
        </p:spPr>
      </p:pic>
      <p:pic>
        <p:nvPicPr>
          <p:cNvPr id="33" name="Рисунок 32" descr="0_48849_a024bed4_L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13504447">
            <a:off x="105459" y="3518225"/>
            <a:ext cx="453803" cy="486218"/>
          </a:xfrm>
          <a:prstGeom prst="rect">
            <a:avLst/>
          </a:prstGeom>
        </p:spPr>
      </p:pic>
      <p:pic>
        <p:nvPicPr>
          <p:cNvPr id="40" name="Рисунок 39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7035012">
            <a:off x="1304922" y="6148549"/>
            <a:ext cx="515631" cy="552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Рисунок 28" descr="0_48849_a024bed4_L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8415017">
            <a:off x="688955" y="5944738"/>
            <a:ext cx="808045" cy="865763"/>
          </a:xfrm>
          <a:prstGeom prst="rect">
            <a:avLst/>
          </a:prstGeom>
        </p:spPr>
      </p:pic>
      <p:pic>
        <p:nvPicPr>
          <p:cNvPr id="25" name="Рисунок 24" descr="0_48849_a024bed4_L.pn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6984968">
            <a:off x="-12097" y="-63906"/>
            <a:ext cx="1000132" cy="1071570"/>
          </a:xfrm>
          <a:prstGeom prst="rect">
            <a:avLst/>
          </a:prstGeom>
        </p:spPr>
      </p:pic>
      <p:pic>
        <p:nvPicPr>
          <p:cNvPr id="26" name="Рисунок 25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20015032" flipV="1">
            <a:off x="-171071" y="95068"/>
            <a:ext cx="1000132" cy="1071570"/>
          </a:xfrm>
          <a:prstGeom prst="rect">
            <a:avLst/>
          </a:prstGeom>
        </p:spPr>
      </p:pic>
      <p:pic>
        <p:nvPicPr>
          <p:cNvPr id="28" name="Рисунок 27" descr="0_48849_a024bed4_L.pn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5784" t="5970" r="13236" b="4480"/>
          <a:stretch>
            <a:fillRect/>
          </a:stretch>
        </p:blipFill>
        <p:spPr>
          <a:xfrm rot="8637447">
            <a:off x="148563" y="5701855"/>
            <a:ext cx="676836" cy="725181"/>
          </a:xfrm>
          <a:prstGeom prst="rect">
            <a:avLst/>
          </a:prstGeom>
        </p:spPr>
      </p:pic>
      <p:pic>
        <p:nvPicPr>
          <p:cNvPr id="34" name="Рисунок 33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8637447">
            <a:off x="219525" y="5406622"/>
            <a:ext cx="1000132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857224" y="214290"/>
            <a:ext cx="7929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Время интересных  уроков</a:t>
            </a:r>
            <a:endParaRPr lang="ru-RU" sz="6000" b="1" i="1" dirty="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-32" y="-24"/>
            <a:ext cx="9144000" cy="6858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6357950" y="5286388"/>
            <a:ext cx="26431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Автор  Бектурганова Е.Ю., 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учитель начальных  классов,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Казахстан, ВКО,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КГУ «Средняя школа №7» акимата города 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Усть-Каменогорска .</a:t>
            </a:r>
          </a:p>
          <a:p>
            <a:pPr algn="ctr"/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ставка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1" grpId="0" animBg="1"/>
      <p:bldP spid="38" grpId="0"/>
      <p:bldP spid="3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нии.jp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64063"/>
          <a:stretch>
            <a:fillRect/>
          </a:stretch>
        </p:blipFill>
        <p:spPr>
          <a:xfrm>
            <a:off x="500034" y="1730865"/>
            <a:ext cx="2428892" cy="472285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3" name="Рисунок 2" descr="линии.jp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3282" b="1562"/>
          <a:stretch>
            <a:fillRect/>
          </a:stretch>
        </p:blipFill>
        <p:spPr>
          <a:xfrm>
            <a:off x="500034" y="2516684"/>
            <a:ext cx="2428892" cy="472284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85786" y="285728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Пишем синквейн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945047"/>
            <a:ext cx="7358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u="sng" dirty="0" smtClean="0"/>
              <a:t>Жизнь на Земле</a:t>
            </a:r>
            <a:endParaRPr lang="ru-RU" sz="40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1614248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линии.jp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64063"/>
          <a:stretch>
            <a:fillRect/>
          </a:stretch>
        </p:blipFill>
        <p:spPr>
          <a:xfrm>
            <a:off x="3357554" y="1730865"/>
            <a:ext cx="2428892" cy="472285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928926" y="2373807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2400066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линии.jp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3282" b="1562"/>
          <a:stretch>
            <a:fillRect/>
          </a:stretch>
        </p:blipFill>
        <p:spPr>
          <a:xfrm>
            <a:off x="3357554" y="2516684"/>
            <a:ext cx="2428892" cy="472284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Рисунок 10" descr="линии.jp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3282" b="1562"/>
          <a:stretch>
            <a:fillRect/>
          </a:stretch>
        </p:blipFill>
        <p:spPr>
          <a:xfrm>
            <a:off x="6215074" y="2516684"/>
            <a:ext cx="2428892" cy="472284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00034" y="3088187"/>
            <a:ext cx="85011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Предложение из 4 слов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500034" y="3659691"/>
            <a:ext cx="85011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Вывод из 1 слова</a:t>
            </a:r>
            <a:endParaRPr lang="ru-RU" sz="4400" dirty="0"/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7500958" y="3143248"/>
            <a:ext cx="1643042" cy="371475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00108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http://img-fotki.yandex.ru/get/6718/981986.4c/0_884cf_675d83ae_orig</a:t>
            </a:r>
            <a:r>
              <a:rPr lang="ru-RU" sz="1400" dirty="0" smtClean="0"/>
              <a:t> - человек держит земной шар </a:t>
            </a:r>
          </a:p>
          <a:p>
            <a:r>
              <a:rPr lang="en-US" sz="1400" dirty="0" smtClean="0">
                <a:hlinkClick r:id="rId3"/>
              </a:rPr>
              <a:t>http://dpmos-buh.ru/wp-content/uploads/2014/03/3d-chelovechek-11.png</a:t>
            </a:r>
            <a:r>
              <a:rPr lang="ru-RU" sz="1400" dirty="0" smtClean="0">
                <a:hlinkClick r:id="rId3"/>
              </a:rPr>
              <a:t> </a:t>
            </a:r>
            <a:r>
              <a:rPr lang="ru-RU" sz="1400" dirty="0" smtClean="0"/>
              <a:t>- человечки 2 </a:t>
            </a:r>
          </a:p>
          <a:p>
            <a:r>
              <a:rPr lang="en-US" sz="1400" dirty="0" smtClean="0">
                <a:hlinkClick r:id="rId4"/>
              </a:rPr>
              <a:t>http://attachments-blog.tut.by/61414/files/2012/08/0_74066_4468c929_XXXL.png</a:t>
            </a:r>
            <a:r>
              <a:rPr lang="ru-RU" sz="1400" dirty="0" smtClean="0"/>
              <a:t> - Земля  </a:t>
            </a:r>
          </a:p>
          <a:p>
            <a:r>
              <a:rPr lang="en-US" sz="1400" dirty="0" smtClean="0">
                <a:hlinkClick r:id="rId5"/>
              </a:rPr>
              <a:t>http://kalejdoskopphotoshopa.ru/wp-content/uploads/2013/03/butterfly.gif</a:t>
            </a:r>
            <a:r>
              <a:rPr lang="ru-RU" sz="1400" dirty="0" smtClean="0"/>
              <a:t> - бабочки </a:t>
            </a:r>
          </a:p>
          <a:p>
            <a:r>
              <a:rPr lang="en-US" sz="1400" dirty="0" smtClean="0">
                <a:hlinkClick r:id="rId6"/>
              </a:rPr>
              <a:t>http://img0.liveinternet.ru/images/attach/c/6/93/105/93105938_large_Akuluy__Delfinuy__Kituy__animashki_na_prozrachnom_sloe__123_.gif</a:t>
            </a:r>
            <a:r>
              <a:rPr lang="ru-RU" sz="1400" dirty="0" smtClean="0"/>
              <a:t> - морские обитатели </a:t>
            </a:r>
          </a:p>
          <a:p>
            <a:r>
              <a:rPr lang="en-US" sz="1400" dirty="0" smtClean="0">
                <a:hlinkClick r:id="rId7"/>
              </a:rPr>
              <a:t>http://files.masarykovazsms-komenskeho.webnode.cz/200021132-9522a961cb/slon2.gif</a:t>
            </a:r>
            <a:r>
              <a:rPr lang="ru-RU" sz="1400" dirty="0" smtClean="0"/>
              <a:t> - слон </a:t>
            </a:r>
          </a:p>
          <a:p>
            <a:r>
              <a:rPr lang="en-US" sz="1400" dirty="0" smtClean="0">
                <a:hlinkClick r:id="rId8"/>
              </a:rPr>
              <a:t>http://savinvv.ru/image/tovar/thumbs/n42kk26tbetieyi3zhzk3y9nh7i9in72dt9sf6ahattfd674bt.jpeg</a:t>
            </a:r>
            <a:r>
              <a:rPr lang="ru-RU" sz="1400" dirty="0" smtClean="0"/>
              <a:t> - платье </a:t>
            </a:r>
          </a:p>
          <a:p>
            <a:r>
              <a:rPr lang="en-US" sz="1400" dirty="0" smtClean="0">
                <a:hlinkClick r:id="rId9"/>
              </a:rPr>
              <a:t>http://dutsadok.com.ua/clipart/zhivotnye/zmeya.png</a:t>
            </a:r>
            <a:r>
              <a:rPr lang="ru-RU" sz="1400" dirty="0" smtClean="0"/>
              <a:t> - змея </a:t>
            </a:r>
          </a:p>
          <a:p>
            <a:r>
              <a:rPr lang="en-US" sz="1400" dirty="0" smtClean="0">
                <a:hlinkClick r:id="rId10"/>
              </a:rPr>
              <a:t>http://music-education.ru/wp-content/uploads/2012/08/01.jpg</a:t>
            </a:r>
            <a:r>
              <a:rPr lang="ru-RU" sz="1400" dirty="0" smtClean="0"/>
              <a:t> - ноты </a:t>
            </a:r>
          </a:p>
          <a:p>
            <a:r>
              <a:rPr lang="en-US" sz="1400" dirty="0" smtClean="0">
                <a:hlinkClick r:id="rId11"/>
              </a:rPr>
              <a:t>http://www.playcast.ru/uploads/2014/05/13/8581702.png</a:t>
            </a:r>
            <a:r>
              <a:rPr lang="ru-RU" sz="1400" dirty="0" smtClean="0"/>
              <a:t> - ромашки </a:t>
            </a:r>
          </a:p>
          <a:p>
            <a:r>
              <a:rPr lang="en-US" sz="1400" dirty="0" smtClean="0">
                <a:hlinkClick r:id="rId12"/>
              </a:rPr>
              <a:t>http://img-fotki.yandex.ru/get/9299/16969765.15e/0_7b1ad_8c7ae6a6_L.png</a:t>
            </a:r>
            <a:r>
              <a:rPr lang="ru-RU" sz="1400" dirty="0" smtClean="0"/>
              <a:t> - пальма </a:t>
            </a:r>
          </a:p>
          <a:p>
            <a:r>
              <a:rPr lang="en-US" sz="1400" dirty="0" smtClean="0">
                <a:hlinkClick r:id="rId13"/>
              </a:rPr>
              <a:t>http://www.school7nv.narod.ru/images/stiker1.png</a:t>
            </a:r>
            <a:r>
              <a:rPr lang="ru-RU" sz="1400" dirty="0" smtClean="0"/>
              <a:t> - </a:t>
            </a:r>
            <a:r>
              <a:rPr lang="ru-RU" sz="1400" dirty="0" err="1" smtClean="0"/>
              <a:t>стикеры</a:t>
            </a:r>
            <a:endParaRPr lang="ru-RU" sz="1400" dirty="0" smtClean="0"/>
          </a:p>
          <a:p>
            <a:r>
              <a:rPr lang="en-US" sz="1400" dirty="0" smtClean="0">
                <a:hlinkClick r:id="rId14"/>
              </a:rPr>
              <a:t>http://static4.depositphotos.com/1004938/280/v/110/depositphotos_2803351-Vector-icon-camera.jpg</a:t>
            </a:r>
            <a:r>
              <a:rPr lang="ru-RU" sz="1400" dirty="0" smtClean="0"/>
              <a:t> - знак видео</a:t>
            </a:r>
          </a:p>
          <a:p>
            <a:r>
              <a:rPr lang="en-US" sz="1400" dirty="0" smtClean="0">
                <a:hlinkClick r:id="rId15"/>
              </a:rPr>
              <a:t>http://get-tune.net/?a=music&amp;q=%EA%E0%EC%E8%EB%FC+%F1%E5%ED+%F1%E0%ED%F1+%E0%EA%E2%E0%F0%E8%F3%EC</a:t>
            </a:r>
            <a:r>
              <a:rPr lang="ru-RU" sz="1400" dirty="0" smtClean="0"/>
              <a:t>   - Сен-Санс «Аквариум» 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285728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Использованные ресурсы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42910" y="1214422"/>
            <a:ext cx="2357454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решали ребус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86116" y="1214422"/>
            <a:ext cx="2357454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ysClr val="windowText" lastClr="000000"/>
                </a:solidFill>
              </a:rPr>
              <a:t>подбирали ассоциации</a:t>
            </a:r>
            <a:endParaRPr lang="ru-RU" sz="28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29322" y="1214422"/>
            <a:ext cx="2500330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вопрос от Почемучки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3143248"/>
            <a:ext cx="2428892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изучали тему урока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143248"/>
            <a:ext cx="2357454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проверка знаний</a:t>
            </a:r>
            <a:endParaRPr lang="ru-RU" sz="3600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00760" y="3143248"/>
            <a:ext cx="2357454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домашнее задание</a:t>
            </a:r>
            <a:endParaRPr lang="ru-RU" sz="3600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14480" y="4929198"/>
            <a:ext cx="2428892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оценили результаты урока</a:t>
            </a:r>
            <a:endParaRPr lang="ru-RU" sz="36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642910" y="1142984"/>
            <a:ext cx="2357454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</a:rPr>
              <a:t>            </a:t>
            </a:r>
          </a:p>
          <a:p>
            <a:pPr algn="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3286116" y="1142984"/>
            <a:ext cx="2357454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3200" b="1" dirty="0" smtClean="0">
              <a:solidFill>
                <a:srgbClr val="FF0000"/>
              </a:solidFill>
            </a:endParaRPr>
          </a:p>
          <a:p>
            <a:pPr algn="r"/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5929322" y="1214422"/>
            <a:ext cx="2500330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642910" y="3071810"/>
            <a:ext cx="2428892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14" name="Скругленный прямоугольник 13">
            <a:hlinkClick r:id="rId7" action="ppaction://hlinksldjump"/>
          </p:cNvPr>
          <p:cNvSpPr/>
          <p:nvPr/>
        </p:nvSpPr>
        <p:spPr>
          <a:xfrm>
            <a:off x="3357554" y="3071810"/>
            <a:ext cx="2357454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15" name="Скругленный прямоугольник 14">
            <a:hlinkClick r:id="rId8" action="ppaction://hlinksldjump"/>
          </p:cNvPr>
          <p:cNvSpPr/>
          <p:nvPr/>
        </p:nvSpPr>
        <p:spPr>
          <a:xfrm>
            <a:off x="6000760" y="3071810"/>
            <a:ext cx="2357454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16" name="Скругленный прямоугольник 15">
            <a:hlinkClick r:id="rId9" action="ppaction://hlinksldjump"/>
          </p:cNvPr>
          <p:cNvSpPr/>
          <p:nvPr/>
        </p:nvSpPr>
        <p:spPr>
          <a:xfrm>
            <a:off x="1714480" y="4857760"/>
            <a:ext cx="2428892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429124" y="4929198"/>
            <a:ext cx="2357454" cy="1214446"/>
          </a:xfrm>
          <a:prstGeom prst="roundRect">
            <a:avLst>
              <a:gd name="adj" fmla="val 339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</a:rPr>
              <a:t>писали синквейн</a:t>
            </a:r>
            <a:endParaRPr lang="ru-RU" sz="3600" b="1" dirty="0">
              <a:solidFill>
                <a:sysClr val="windowText" lastClr="000000"/>
              </a:solidFill>
            </a:endParaRPr>
          </a:p>
        </p:txBody>
      </p:sp>
      <p:sp>
        <p:nvSpPr>
          <p:cNvPr id="18" name="Скругленный прямоугольник 17">
            <a:hlinkClick r:id="rId10" action="ppaction://hlinksldjump"/>
          </p:cNvPr>
          <p:cNvSpPr/>
          <p:nvPr/>
        </p:nvSpPr>
        <p:spPr>
          <a:xfrm>
            <a:off x="4429124" y="4857760"/>
            <a:ext cx="2500330" cy="1357322"/>
          </a:xfrm>
          <a:prstGeom prst="roundRect">
            <a:avLst>
              <a:gd name="adj" fmla="val 33953"/>
            </a:avLst>
          </a:prstGeom>
          <a:blipFill>
            <a:blip r:embed="rId3" cstate="print"/>
            <a:stretch>
              <a:fillRect/>
            </a:stretch>
          </a:blip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Рисунок 19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8418345" flipV="1">
            <a:off x="383647" y="123692"/>
            <a:ext cx="881087" cy="944022"/>
          </a:xfrm>
          <a:prstGeom prst="rect">
            <a:avLst/>
          </a:prstGeom>
        </p:spPr>
      </p:pic>
      <p:pic>
        <p:nvPicPr>
          <p:cNvPr id="21" name="Рисунок 20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5634570" flipV="1">
            <a:off x="294447" y="2485324"/>
            <a:ext cx="627390" cy="672204"/>
          </a:xfrm>
          <a:prstGeom prst="rect">
            <a:avLst/>
          </a:prstGeom>
        </p:spPr>
      </p:pic>
      <p:pic>
        <p:nvPicPr>
          <p:cNvPr id="22" name="Рисунок 21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8436856" flipV="1">
            <a:off x="715217" y="4617652"/>
            <a:ext cx="627390" cy="672204"/>
          </a:xfrm>
          <a:prstGeom prst="rect">
            <a:avLst/>
          </a:prstGeom>
        </p:spPr>
      </p:pic>
      <p:pic>
        <p:nvPicPr>
          <p:cNvPr id="23" name="Рисунок 22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8711274" flipV="1">
            <a:off x="2941395" y="2492107"/>
            <a:ext cx="627390" cy="672204"/>
          </a:xfrm>
          <a:prstGeom prst="rect">
            <a:avLst/>
          </a:prstGeom>
        </p:spPr>
      </p:pic>
      <p:pic>
        <p:nvPicPr>
          <p:cNvPr id="24" name="Рисунок 23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2026340" flipV="1">
            <a:off x="5589887" y="2385822"/>
            <a:ext cx="627390" cy="672204"/>
          </a:xfrm>
          <a:prstGeom prst="rect">
            <a:avLst/>
          </a:prstGeom>
        </p:spPr>
      </p:pic>
      <p:pic>
        <p:nvPicPr>
          <p:cNvPr id="25" name="Рисунок 24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6962400" flipV="1">
            <a:off x="7058835" y="4721422"/>
            <a:ext cx="838879" cy="898799"/>
          </a:xfrm>
          <a:prstGeom prst="rect">
            <a:avLst/>
          </a:prstGeom>
        </p:spPr>
      </p:pic>
      <p:pic>
        <p:nvPicPr>
          <p:cNvPr id="26" name="Рисунок 25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20015032" flipV="1">
            <a:off x="7687108" y="5095728"/>
            <a:ext cx="1000132" cy="10715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643174" y="285728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Сегодня на уроке</a:t>
            </a:r>
            <a:endParaRPr lang="ru-RU" sz="2800" b="1" dirty="0"/>
          </a:p>
        </p:txBody>
      </p:sp>
      <p:sp>
        <p:nvSpPr>
          <p:cNvPr id="28" name="Прямоугольник 27">
            <a:hlinkClick r:id="rId12" action="ppaction://hlinksldjump"/>
          </p:cNvPr>
          <p:cNvSpPr/>
          <p:nvPr/>
        </p:nvSpPr>
        <p:spPr>
          <a:xfrm>
            <a:off x="7072330" y="4786322"/>
            <a:ext cx="2071670" cy="207167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 descr="0_48849_a024bed4_L.png"/>
          <p:cNvPicPr>
            <a:picLocks noChangeAspect="1"/>
          </p:cNvPicPr>
          <p:nvPr/>
        </p:nvPicPr>
        <p:blipFill>
          <a:blip r:embed="rId11" cstate="print"/>
          <a:srcRect l="5784" t="5970" r="13236" b="4480"/>
          <a:stretch>
            <a:fillRect/>
          </a:stretch>
        </p:blipFill>
        <p:spPr>
          <a:xfrm rot="1153134" flipV="1">
            <a:off x="610882" y="5244712"/>
            <a:ext cx="1000132" cy="107157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571501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70C0"/>
                </a:solidFill>
              </a:rPr>
              <a:t>п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571501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л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71501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571501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т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571501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70C0"/>
                </a:solidFill>
              </a:rPr>
              <a:t>ь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5715016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е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-646331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70C0"/>
                </a:solidFill>
              </a:rPr>
              <a:t>н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564357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т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564357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8501122" y="6072230"/>
            <a:ext cx="642878" cy="571480"/>
          </a:xfrm>
          <a:prstGeom prst="actionButtonHelp">
            <a:avLst/>
          </a:prstGeom>
          <a:solidFill>
            <a:srgbClr val="00B0F0">
              <a:alpha val="40000"/>
            </a:srgb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929190" y="5598399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З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6380" y="5588517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70C0"/>
                </a:solidFill>
              </a:rPr>
              <a:t>з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32" y="5572140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м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00760" y="5588517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е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512" y="5588517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я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50" y="5572140"/>
            <a:ext cx="928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ля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3174" y="285728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Разгадайте ребус</a:t>
            </a:r>
            <a:endParaRPr lang="ru-RU" sz="2800" b="1" dirty="0"/>
          </a:p>
        </p:txBody>
      </p:sp>
      <p:sp>
        <p:nvSpPr>
          <p:cNvPr id="20" name="Штриховая стрелка вправо 19">
            <a:hlinkClick r:id="rId4" action="ppaction://hlinksldjump"/>
          </p:cNvPr>
          <p:cNvSpPr/>
          <p:nvPr/>
        </p:nvSpPr>
        <p:spPr>
          <a:xfrm>
            <a:off x="7500958" y="5929330"/>
            <a:ext cx="1428760" cy="642942"/>
          </a:xfrm>
          <a:prstGeom prst="strip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23699E-6 L 0.03715 0.9253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46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5607E-6 L -0.03976 0.0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00832 L -0.05243 0.008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0.00601 L -0.04722 0.0083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500"/>
                            </p:stCondLst>
                            <p:childTnLst>
                              <p:par>
                                <p:cTn id="6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2948E-6 L 0.11893 -0.00162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89017E-7 L -0.1165 -0.00301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-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074 L 0.04045 0.00532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5549E-6 L -0.04566 -0.0020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500"/>
                            </p:stCondLst>
                            <p:childTnLst>
                              <p:par>
                                <p:cTn id="7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500"/>
                            </p:stCondLst>
                            <p:childTnLst>
                              <p:par>
                                <p:cTn id="8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0.00139 L 0.04028 0.00255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5" grpId="1"/>
      <p:bldP spid="6" grpId="0"/>
      <p:bldP spid="6" grpId="1"/>
      <p:bldP spid="7" grpId="0"/>
      <p:bldP spid="7" grpId="1"/>
      <p:bldP spid="9" grpId="0"/>
      <p:bldP spid="10" grpId="0"/>
      <p:bldP spid="10" grpId="1"/>
      <p:bldP spid="11" grpId="0"/>
      <p:bldP spid="12" grpId="0" animBg="1"/>
      <p:bldP spid="13" grpId="0"/>
      <p:bldP spid="13" grpId="1"/>
      <p:bldP spid="14" grpId="0"/>
      <p:bldP spid="14" grpId="1"/>
      <p:bldP spid="14" grpId="2"/>
      <p:bldP spid="15" grpId="0"/>
      <p:bldP spid="15" grpId="1"/>
      <p:bldP spid="16" grpId="0"/>
      <p:bldP spid="16" grpId="1"/>
      <p:bldP spid="17" grpId="0"/>
      <p:bldP spid="17" grpId="1"/>
      <p:bldP spid="17" grpId="2"/>
      <p:bldP spid="18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1214414" y="1785926"/>
            <a:ext cx="6786610" cy="2428892"/>
          </a:xfrm>
          <a:prstGeom prst="cloud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планета Земля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Штриховая стрелка вправо 2">
            <a:hlinkClick r:id="rId2" action="ppaction://hlinksldjump"/>
          </p:cNvPr>
          <p:cNvSpPr/>
          <p:nvPr/>
        </p:nvSpPr>
        <p:spPr>
          <a:xfrm>
            <a:off x="7500958" y="5929330"/>
            <a:ext cx="1428760" cy="642942"/>
          </a:xfrm>
          <a:prstGeom prst="strip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643174" y="285728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Запишите  ассоциации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0_74066_4468c929_XXXL Земля.png"/>
          <p:cNvPicPr>
            <a:picLocks noChangeAspect="1"/>
          </p:cNvPicPr>
          <p:nvPr/>
        </p:nvPicPr>
        <p:blipFill>
          <a:blip r:embed="rId3" cstate="print"/>
          <a:srcRect l="10937" r="18750"/>
          <a:stretch>
            <a:fillRect/>
          </a:stretch>
        </p:blipFill>
        <p:spPr>
          <a:xfrm>
            <a:off x="1285852" y="1142984"/>
            <a:ext cx="5304309" cy="4714908"/>
          </a:xfrm>
          <a:prstGeom prst="rect">
            <a:avLst/>
          </a:prstGeom>
        </p:spPr>
      </p:pic>
      <p:pic>
        <p:nvPicPr>
          <p:cNvPr id="4" name="Рисунок 3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0382" y="285728"/>
            <a:ext cx="903191" cy="1261366"/>
          </a:xfrm>
          <a:prstGeom prst="rect">
            <a:avLst/>
          </a:prstGeom>
        </p:spPr>
      </p:pic>
      <p:pic>
        <p:nvPicPr>
          <p:cNvPr id="3" name="Рисунок 2" descr="ruka077 ладонь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" y="-3992880"/>
            <a:ext cx="9144000" cy="3992880"/>
          </a:xfrm>
          <a:prstGeom prst="rect">
            <a:avLst/>
          </a:prstGeom>
        </p:spPr>
      </p:pic>
      <p:pic>
        <p:nvPicPr>
          <p:cNvPr id="5" name="Рисунок 4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88736">
            <a:off x="4691342" y="483910"/>
            <a:ext cx="903190" cy="1261364"/>
          </a:xfrm>
          <a:prstGeom prst="rect">
            <a:avLst/>
          </a:prstGeom>
        </p:spPr>
      </p:pic>
      <p:pic>
        <p:nvPicPr>
          <p:cNvPr id="6" name="Рисунок 5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439725">
            <a:off x="5373987" y="856346"/>
            <a:ext cx="903191" cy="1261366"/>
          </a:xfrm>
          <a:prstGeom prst="rect">
            <a:avLst/>
          </a:prstGeom>
        </p:spPr>
      </p:pic>
      <p:pic>
        <p:nvPicPr>
          <p:cNvPr id="7" name="Рисунок 6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513780" flipH="1">
            <a:off x="2958291" y="444018"/>
            <a:ext cx="903191" cy="1261366"/>
          </a:xfrm>
          <a:prstGeom prst="rect">
            <a:avLst/>
          </a:prstGeom>
        </p:spPr>
      </p:pic>
      <p:pic>
        <p:nvPicPr>
          <p:cNvPr id="8" name="Рисунок 7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736039" flipH="1">
            <a:off x="2296381" y="763241"/>
            <a:ext cx="903191" cy="1261366"/>
          </a:xfrm>
          <a:prstGeom prst="rect">
            <a:avLst/>
          </a:prstGeom>
        </p:spPr>
      </p:pic>
      <p:pic>
        <p:nvPicPr>
          <p:cNvPr id="9" name="Рисунок 8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803720" flipH="1">
            <a:off x="1708798" y="1261740"/>
            <a:ext cx="903191" cy="1261366"/>
          </a:xfrm>
          <a:prstGeom prst="rect">
            <a:avLst/>
          </a:prstGeom>
        </p:spPr>
      </p:pic>
      <p:pic>
        <p:nvPicPr>
          <p:cNvPr id="10" name="Рисунок 9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074653">
            <a:off x="6235950" y="2378797"/>
            <a:ext cx="903191" cy="1261366"/>
          </a:xfrm>
          <a:prstGeom prst="rect">
            <a:avLst/>
          </a:prstGeom>
        </p:spPr>
      </p:pic>
      <p:pic>
        <p:nvPicPr>
          <p:cNvPr id="11" name="Рисунок 10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722608">
            <a:off x="6236261" y="3164148"/>
            <a:ext cx="903191" cy="1261366"/>
          </a:xfrm>
          <a:prstGeom prst="rect">
            <a:avLst/>
          </a:prstGeom>
        </p:spPr>
      </p:pic>
      <p:pic>
        <p:nvPicPr>
          <p:cNvPr id="12" name="Рисунок 11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251772">
            <a:off x="5948296" y="1574325"/>
            <a:ext cx="903191" cy="1261366"/>
          </a:xfrm>
          <a:prstGeom prst="rect">
            <a:avLst/>
          </a:prstGeom>
        </p:spPr>
      </p:pic>
      <p:pic>
        <p:nvPicPr>
          <p:cNvPr id="13" name="Рисунок 12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432259" flipH="1">
            <a:off x="1279718" y="3381666"/>
            <a:ext cx="903191" cy="1261366"/>
          </a:xfrm>
          <a:prstGeom prst="rect">
            <a:avLst/>
          </a:prstGeom>
        </p:spPr>
      </p:pic>
      <p:pic>
        <p:nvPicPr>
          <p:cNvPr id="14" name="Рисунок 13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H="1">
            <a:off x="1203705" y="2688517"/>
            <a:ext cx="903191" cy="1261366"/>
          </a:xfrm>
          <a:prstGeom prst="rect">
            <a:avLst/>
          </a:prstGeom>
        </p:spPr>
      </p:pic>
      <p:pic>
        <p:nvPicPr>
          <p:cNvPr id="15" name="Рисунок 14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082091" flipH="1">
            <a:off x="1324059" y="1964880"/>
            <a:ext cx="903191" cy="1261366"/>
          </a:xfrm>
          <a:prstGeom prst="rect">
            <a:avLst/>
          </a:prstGeom>
        </p:spPr>
      </p:pic>
      <p:pic>
        <p:nvPicPr>
          <p:cNvPr id="16" name="Рисунок 15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4636014" flipH="1">
            <a:off x="1505357" y="4041181"/>
            <a:ext cx="903191" cy="1261366"/>
          </a:xfrm>
          <a:prstGeom prst="rect">
            <a:avLst/>
          </a:prstGeom>
        </p:spPr>
      </p:pic>
      <p:pic>
        <p:nvPicPr>
          <p:cNvPr id="17" name="Рисунок 16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728888">
            <a:off x="6080649" y="3923719"/>
            <a:ext cx="903191" cy="1261366"/>
          </a:xfrm>
          <a:prstGeom prst="rect">
            <a:avLst/>
          </a:prstGeom>
        </p:spPr>
      </p:pic>
      <p:pic>
        <p:nvPicPr>
          <p:cNvPr id="18" name="Рисунок 17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070250">
            <a:off x="5640066" y="4562611"/>
            <a:ext cx="903191" cy="1261366"/>
          </a:xfrm>
          <a:prstGeom prst="rect">
            <a:avLst/>
          </a:prstGeom>
        </p:spPr>
      </p:pic>
      <p:pic>
        <p:nvPicPr>
          <p:cNvPr id="19" name="Рисунок 18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769902" flipH="1">
            <a:off x="1918783" y="4594832"/>
            <a:ext cx="903191" cy="1261366"/>
          </a:xfrm>
          <a:prstGeom prst="rect">
            <a:avLst/>
          </a:prstGeom>
        </p:spPr>
      </p:pic>
      <p:pic>
        <p:nvPicPr>
          <p:cNvPr id="20" name="Рисунок 19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816082">
            <a:off x="5112360" y="5028413"/>
            <a:ext cx="903191" cy="1261366"/>
          </a:xfrm>
          <a:prstGeom prst="rect">
            <a:avLst/>
          </a:prstGeom>
        </p:spPr>
      </p:pic>
      <p:pic>
        <p:nvPicPr>
          <p:cNvPr id="21" name="Рисунок 20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2820457" flipH="1">
            <a:off x="2418849" y="5023460"/>
            <a:ext cx="903191" cy="1261366"/>
          </a:xfrm>
          <a:prstGeom prst="rect">
            <a:avLst/>
          </a:prstGeom>
        </p:spPr>
      </p:pic>
      <p:pic>
        <p:nvPicPr>
          <p:cNvPr id="22" name="Рисунок 21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101491">
            <a:off x="4404226" y="5304189"/>
            <a:ext cx="903191" cy="1261366"/>
          </a:xfrm>
          <a:prstGeom prst="rect">
            <a:avLst/>
          </a:prstGeom>
        </p:spPr>
      </p:pic>
      <p:pic>
        <p:nvPicPr>
          <p:cNvPr id="23" name="Рисунок 22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646727" flipH="1">
            <a:off x="3069071" y="5269285"/>
            <a:ext cx="903191" cy="1261366"/>
          </a:xfrm>
          <a:prstGeom prst="rect">
            <a:avLst/>
          </a:prstGeom>
        </p:spPr>
      </p:pic>
      <p:pic>
        <p:nvPicPr>
          <p:cNvPr id="24" name="Рисунок 23" descr="мальч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572196" flipH="1">
            <a:off x="3770914" y="5353824"/>
            <a:ext cx="903191" cy="1261366"/>
          </a:xfrm>
          <a:prstGeom prst="rect">
            <a:avLst/>
          </a:prstGeom>
        </p:spPr>
      </p:pic>
      <p:pic>
        <p:nvPicPr>
          <p:cNvPr id="26" name="Рисунок 25" descr="butterfly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642918"/>
            <a:ext cx="2857500" cy="1143000"/>
          </a:xfrm>
          <a:prstGeom prst="rect">
            <a:avLst/>
          </a:prstGeom>
        </p:spPr>
      </p:pic>
      <p:pic>
        <p:nvPicPr>
          <p:cNvPr id="27" name="Рисунок 26" descr="93105938_large_Akuluy__Delfinuy__Kituy__animashki_na_prozrachnom_sloe__123_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57752" y="3786190"/>
            <a:ext cx="714380" cy="996029"/>
          </a:xfrm>
          <a:prstGeom prst="rect">
            <a:avLst/>
          </a:prstGeom>
        </p:spPr>
      </p:pic>
      <p:pic>
        <p:nvPicPr>
          <p:cNvPr id="28" name="Рисунок 27" descr="slon2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3286124"/>
            <a:ext cx="1228725" cy="1133475"/>
          </a:xfrm>
          <a:prstGeom prst="rect">
            <a:avLst/>
          </a:prstGeom>
        </p:spPr>
      </p:pic>
      <p:sp>
        <p:nvSpPr>
          <p:cNvPr id="29" name="Штриховая стрелка вправо 28">
            <a:hlinkClick r:id="rId9" action="ppaction://hlinksldjump"/>
          </p:cNvPr>
          <p:cNvSpPr/>
          <p:nvPr/>
        </p:nvSpPr>
        <p:spPr>
          <a:xfrm>
            <a:off x="7500958" y="5929330"/>
            <a:ext cx="1428760" cy="642942"/>
          </a:xfrm>
          <a:prstGeom prst="strip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 descr="8581702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28992" y="2071678"/>
            <a:ext cx="741432" cy="512068"/>
          </a:xfrm>
          <a:prstGeom prst="rect">
            <a:avLst/>
          </a:prstGeom>
        </p:spPr>
      </p:pic>
      <p:pic>
        <p:nvPicPr>
          <p:cNvPr id="31" name="Рисунок 30" descr="0_6500e_3aa76cab_XL.png"/>
          <p:cNvPicPr>
            <a:picLocks noChangeAspect="1"/>
          </p:cNvPicPr>
          <p:nvPr/>
        </p:nvPicPr>
        <p:blipFill>
          <a:blip r:embed="rId11" cstate="print">
            <a:lum contrast="20000"/>
          </a:blip>
          <a:stretch>
            <a:fillRect/>
          </a:stretch>
        </p:blipFill>
        <p:spPr>
          <a:xfrm>
            <a:off x="4910438" y="2357431"/>
            <a:ext cx="661694" cy="714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2" name="Рисунок 31" descr="0_7b1ad_8c7ae6a6_L.png"/>
          <p:cNvPicPr>
            <a:picLocks noChangeAspect="1"/>
          </p:cNvPicPr>
          <p:nvPr/>
        </p:nvPicPr>
        <p:blipFill>
          <a:blip r:embed="rId12" cstate="print">
            <a:lum bright="-10000" contrast="30000"/>
          </a:blip>
          <a:stretch>
            <a:fillRect/>
          </a:stretch>
        </p:blipFill>
        <p:spPr>
          <a:xfrm flipH="1">
            <a:off x="3428992" y="3571876"/>
            <a:ext cx="1185610" cy="1021996"/>
          </a:xfrm>
          <a:prstGeom prst="rect">
            <a:avLst/>
          </a:prstGeom>
        </p:spPr>
      </p:pic>
      <p:grpSp>
        <p:nvGrpSpPr>
          <p:cNvPr id="55" name="Группа 54"/>
          <p:cNvGrpSpPr/>
          <p:nvPr/>
        </p:nvGrpSpPr>
        <p:grpSpPr>
          <a:xfrm>
            <a:off x="1000100" y="286590"/>
            <a:ext cx="6321637" cy="6357120"/>
            <a:chOff x="1067176" y="255329"/>
            <a:chExt cx="6321637" cy="6357120"/>
          </a:xfrm>
        </p:grpSpPr>
        <p:pic>
          <p:nvPicPr>
            <p:cNvPr id="56" name="Рисунок 55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80625" y="255329"/>
              <a:ext cx="922557" cy="1288413"/>
            </a:xfrm>
            <a:prstGeom prst="rect">
              <a:avLst/>
            </a:prstGeom>
          </p:spPr>
        </p:pic>
        <p:pic>
          <p:nvPicPr>
            <p:cNvPr id="57" name="Рисунок 56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388736">
              <a:off x="4737048" y="448617"/>
              <a:ext cx="922556" cy="1288411"/>
            </a:xfrm>
            <a:prstGeom prst="rect">
              <a:avLst/>
            </a:prstGeom>
          </p:spPr>
        </p:pic>
        <p:pic>
          <p:nvPicPr>
            <p:cNvPr id="58" name="Рисунок 57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439725">
              <a:off x="5417755" y="816373"/>
              <a:ext cx="922557" cy="1288413"/>
            </a:xfrm>
            <a:prstGeom prst="rect">
              <a:avLst/>
            </a:prstGeom>
          </p:spPr>
        </p:pic>
        <p:pic>
          <p:nvPicPr>
            <p:cNvPr id="59" name="Рисунок 58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513780" flipH="1">
              <a:off x="3013214" y="415960"/>
              <a:ext cx="922557" cy="1288412"/>
            </a:xfrm>
            <a:prstGeom prst="rect">
              <a:avLst/>
            </a:prstGeom>
          </p:spPr>
        </p:pic>
        <p:pic>
          <p:nvPicPr>
            <p:cNvPr id="60" name="Рисунок 59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736039" flipH="1">
              <a:off x="2341034" y="712733"/>
              <a:ext cx="922557" cy="1288412"/>
            </a:xfrm>
            <a:prstGeom prst="rect">
              <a:avLst/>
            </a:prstGeom>
          </p:spPr>
        </p:pic>
        <p:pic>
          <p:nvPicPr>
            <p:cNvPr id="61" name="Рисунок 60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8803720" flipH="1">
              <a:off x="1752244" y="1215565"/>
              <a:ext cx="922557" cy="1288412"/>
            </a:xfrm>
            <a:prstGeom prst="rect">
              <a:avLst/>
            </a:prstGeom>
          </p:spPr>
        </p:pic>
        <p:pic>
          <p:nvPicPr>
            <p:cNvPr id="62" name="Рисунок 61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5074653">
              <a:off x="6283328" y="2345793"/>
              <a:ext cx="922557" cy="1288412"/>
            </a:xfrm>
            <a:prstGeom prst="rect">
              <a:avLst/>
            </a:prstGeom>
          </p:spPr>
        </p:pic>
        <p:pic>
          <p:nvPicPr>
            <p:cNvPr id="63" name="Рисунок 62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5722608">
              <a:off x="6281815" y="3128599"/>
              <a:ext cx="922557" cy="1288412"/>
            </a:xfrm>
            <a:prstGeom prst="rect">
              <a:avLst/>
            </a:prstGeom>
          </p:spPr>
        </p:pic>
        <p:pic>
          <p:nvPicPr>
            <p:cNvPr id="64" name="Рисунок 63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4251772">
              <a:off x="5998621" y="1543984"/>
              <a:ext cx="922556" cy="1288411"/>
            </a:xfrm>
            <a:prstGeom prst="rect">
              <a:avLst/>
            </a:prstGeom>
          </p:spPr>
        </p:pic>
        <p:pic>
          <p:nvPicPr>
            <p:cNvPr id="65" name="Рисунок 64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5432259" flipH="1">
              <a:off x="1328601" y="3350181"/>
              <a:ext cx="922557" cy="1288412"/>
            </a:xfrm>
            <a:prstGeom prst="rect">
              <a:avLst/>
            </a:prstGeom>
          </p:spPr>
        </p:pic>
        <p:pic>
          <p:nvPicPr>
            <p:cNvPr id="66" name="Рисунок 65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6200000" flipH="1">
              <a:off x="1250104" y="2654278"/>
              <a:ext cx="922561" cy="1288417"/>
            </a:xfrm>
            <a:prstGeom prst="rect">
              <a:avLst/>
            </a:prstGeom>
          </p:spPr>
        </p:pic>
        <p:pic>
          <p:nvPicPr>
            <p:cNvPr id="67" name="Рисунок 66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7082091" flipH="1">
              <a:off x="1368449" y="1926893"/>
              <a:ext cx="922555" cy="1288409"/>
            </a:xfrm>
            <a:prstGeom prst="rect">
              <a:avLst/>
            </a:prstGeom>
          </p:spPr>
        </p:pic>
        <p:pic>
          <p:nvPicPr>
            <p:cNvPr id="68" name="Рисунок 67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4636014" flipH="1">
              <a:off x="1557390" y="4011898"/>
              <a:ext cx="922557" cy="1288412"/>
            </a:xfrm>
            <a:prstGeom prst="rect">
              <a:avLst/>
            </a:prstGeom>
          </p:spPr>
        </p:pic>
        <p:pic>
          <p:nvPicPr>
            <p:cNvPr id="69" name="Рисунок 68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6728888">
              <a:off x="6124398" y="3883667"/>
              <a:ext cx="922557" cy="1288412"/>
            </a:xfrm>
            <a:prstGeom prst="rect">
              <a:avLst/>
            </a:prstGeom>
          </p:spPr>
        </p:pic>
        <p:pic>
          <p:nvPicPr>
            <p:cNvPr id="70" name="Рисунок 69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8070250">
              <a:off x="5683559" y="4516116"/>
              <a:ext cx="922557" cy="1288412"/>
            </a:xfrm>
            <a:prstGeom prst="rect">
              <a:avLst/>
            </a:prstGeom>
          </p:spPr>
        </p:pic>
        <p:pic>
          <p:nvPicPr>
            <p:cNvPr id="71" name="Рисунок 70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3769902" flipH="1">
              <a:off x="1962137" y="4552329"/>
              <a:ext cx="922557" cy="1288413"/>
            </a:xfrm>
            <a:prstGeom prst="rect">
              <a:avLst/>
            </a:prstGeom>
          </p:spPr>
        </p:pic>
        <p:pic>
          <p:nvPicPr>
            <p:cNvPr id="72" name="Рисунок 71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8816082">
              <a:off x="5156792" y="4978441"/>
              <a:ext cx="922557" cy="1288412"/>
            </a:xfrm>
            <a:prstGeom prst="rect">
              <a:avLst/>
            </a:prstGeom>
          </p:spPr>
        </p:pic>
        <p:pic>
          <p:nvPicPr>
            <p:cNvPr id="73" name="Рисунок 72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2820457" flipH="1">
              <a:off x="2463217" y="4985423"/>
              <a:ext cx="922558" cy="1288414"/>
            </a:xfrm>
            <a:prstGeom prst="rect">
              <a:avLst/>
            </a:prstGeom>
          </p:spPr>
        </p:pic>
        <p:pic>
          <p:nvPicPr>
            <p:cNvPr id="74" name="Рисунок 73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0101491">
              <a:off x="4457396" y="5275465"/>
              <a:ext cx="922558" cy="1288414"/>
            </a:xfrm>
            <a:prstGeom prst="rect">
              <a:avLst/>
            </a:prstGeom>
          </p:spPr>
        </p:pic>
        <p:pic>
          <p:nvPicPr>
            <p:cNvPr id="75" name="Рисунок 74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1646727" flipH="1">
              <a:off x="3116308" y="5236116"/>
              <a:ext cx="922557" cy="1288413"/>
            </a:xfrm>
            <a:prstGeom prst="rect">
              <a:avLst/>
            </a:prstGeom>
          </p:spPr>
        </p:pic>
        <p:pic>
          <p:nvPicPr>
            <p:cNvPr id="76" name="Рисунок 75" descr="мальчик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0572196" flipH="1">
              <a:off x="3822073" y="5324036"/>
              <a:ext cx="922557" cy="1288413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7029 L 0 0.64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ак мы появилис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64625 L 0 1.5662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6185E-6 L -0.0158 1.5870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7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500"/>
                            </p:stCondLst>
                            <p:childTnLst>
                              <p:par>
                                <p:cTn id="9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8" presetID="55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500"/>
                            </p:stCondLst>
                            <p:childTnLst>
                              <p:par>
                                <p:cTn id="1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8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4500"/>
                            </p:stCondLst>
                            <p:childTnLst>
                              <p:par>
                                <p:cTn id="139" presetID="55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7000"/>
                            </p:stCondLst>
                            <p:childTnLst>
                              <p:par>
                                <p:cTn id="2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2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285728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Как будем искать ответ на вопрос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071546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1. Делимся на 5 групп.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1548458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2. Изучаем материал.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2048524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3. Обучаем одноклассников.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3071810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5. Выполняем проверочное задание и смотрим результаты.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2571744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4. Обсуждаем  видео.</a:t>
            </a:r>
            <a:endParaRPr lang="ru-RU" sz="2800" dirty="0"/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7500958" y="3143248"/>
            <a:ext cx="1643042" cy="371475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видео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834" y="2214554"/>
            <a:ext cx="785818" cy="785818"/>
          </a:xfrm>
          <a:prstGeom prst="rect">
            <a:avLst/>
          </a:prstGeom>
        </p:spPr>
      </p:pic>
      <p:sp>
        <p:nvSpPr>
          <p:cNvPr id="14" name="Скругленный прямоугольник 13">
            <a:hlinkClick r:id="rId5" action="ppaction://hlinkfile"/>
          </p:cNvPr>
          <p:cNvSpPr/>
          <p:nvPr/>
        </p:nvSpPr>
        <p:spPr>
          <a:xfrm>
            <a:off x="7643834" y="2214554"/>
            <a:ext cx="785818" cy="785818"/>
          </a:xfrm>
          <a:prstGeom prst="roundRect">
            <a:avLst>
              <a:gd name="adj" fmla="val 50000"/>
            </a:avLst>
          </a:prstGeom>
          <a:solidFill>
            <a:srgbClr val="4F81BD">
              <a:alpha val="0"/>
            </a:srgbClr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85728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Проверяем   знания</a:t>
            </a:r>
            <a:endParaRPr lang="ru-RU" sz="2800" b="1" dirty="0"/>
          </a:p>
        </p:txBody>
      </p:sp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7500958" y="3143248"/>
            <a:ext cx="1643042" cy="371475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0034" y="857232"/>
            <a:ext cx="38576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Внимательно читайте вопросы и задания.</a:t>
            </a:r>
          </a:p>
          <a:p>
            <a:pPr algn="ctr"/>
            <a:r>
              <a:rPr lang="ru-RU" sz="2800" dirty="0" smtClean="0"/>
              <a:t>Выполняйте работу точно.</a:t>
            </a:r>
          </a:p>
          <a:p>
            <a:pPr algn="ctr"/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906362"/>
            <a:ext cx="38576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Используйте  полученный текст для проверки своей работы.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2285984" y="4429132"/>
            <a:ext cx="571504" cy="571504"/>
          </a:xfrm>
          <a:prstGeom prst="ellips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215074" y="4500570"/>
            <a:ext cx="571504" cy="571504"/>
          </a:xfrm>
          <a:prstGeom prst="ellipse">
            <a:avLst/>
          </a:prstGeom>
          <a:solidFill>
            <a:srgbClr val="4F81BD">
              <a:alpha val="80000"/>
            </a:srgb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285728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Домашнее   задание</a:t>
            </a:r>
            <a:endParaRPr lang="ru-RU" sz="2800" b="1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500958" y="3143248"/>
            <a:ext cx="1643042" cy="371475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5720" y="1748087"/>
            <a:ext cx="400052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учебник с. 6 – 7 читать, ответить на вопросы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800" dirty="0" smtClean="0">
              <a:latin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800" dirty="0" smtClean="0">
              <a:latin typeface="Calibri" pitchFamily="34" charset="0"/>
              <a:cs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latin typeface="Calibri" pitchFamily="34" charset="0"/>
                <a:cs typeface="Calibri" pitchFamily="34" charset="0"/>
              </a:rPr>
              <a:t>написать эссе, используя ассоциации, записанные на уроке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500958" y="3143248"/>
            <a:ext cx="1643042" cy="371475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385D8A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268</Words>
  <Application>Microsoft Office PowerPoint</Application>
  <PresentationFormat>Экран (4:3)</PresentationFormat>
  <Paragraphs>73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166</cp:revision>
  <dcterms:created xsi:type="dcterms:W3CDTF">2014-08-25T18:25:56Z</dcterms:created>
  <dcterms:modified xsi:type="dcterms:W3CDTF">2014-08-30T18:05:32Z</dcterms:modified>
</cp:coreProperties>
</file>