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9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5" r:id="rId16"/>
    <p:sldId id="277" r:id="rId17"/>
    <p:sldId id="278" r:id="rId18"/>
    <p:sldId id="279" r:id="rId19"/>
    <p:sldId id="282" r:id="rId20"/>
    <p:sldId id="284" r:id="rId21"/>
    <p:sldId id="283" r:id="rId22"/>
    <p:sldId id="280" r:id="rId23"/>
    <p:sldId id="276" r:id="rId24"/>
    <p:sldId id="274" r:id="rId25"/>
    <p:sldId id="285" r:id="rId26"/>
    <p:sldId id="287" r:id="rId27"/>
    <p:sldId id="288" r:id="rId28"/>
    <p:sldId id="289" r:id="rId29"/>
    <p:sldId id="294" r:id="rId30"/>
    <p:sldId id="290" r:id="rId31"/>
    <p:sldId id="293" r:id="rId32"/>
    <p:sldId id="292" r:id="rId33"/>
    <p:sldId id="291" r:id="rId34"/>
    <p:sldId id="295" r:id="rId35"/>
    <p:sldId id="286" r:id="rId36"/>
    <p:sldId id="297" r:id="rId37"/>
    <p:sldId id="296" r:id="rId38"/>
    <p:sldId id="299" r:id="rId39"/>
    <p:sldId id="298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FFCCFF"/>
    <a:srgbClr val="66FFFF"/>
    <a:srgbClr val="FFCC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6" autoAdjust="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04C5B-974A-4F9C-90C9-16B4E05E603A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5BA1D-F483-4516-98BE-48ADFAC69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C909-0867-417F-9E7A-8A26A310A0E9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2FC27-416B-4840-85EB-1E950DA06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8442C-431D-460A-B3E6-10152DFA7F4D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08AC3-B79A-4CDF-BC31-2A287FBAA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064F7-6273-4310-A7E7-A770134974F9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6494-E059-463F-8728-A8F8453F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94624-0677-4093-8F19-8D3786920855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4992D-231E-473B-9BAD-846FD07AC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4BC7E-2855-4EB7-89BA-CE67EC2271B8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A51FC-631F-4E06-9016-7D59FFD6C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DE568-276B-477D-93C5-F24E91060A4D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86DB6-F720-49A8-B727-A388D26C8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ACEE6-F928-48FE-BA68-C7ECC8CD66CB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29CC-9BD3-42BA-A60A-67223E3DE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08BE5-CC68-4F2B-BC0D-90C03F19AFE5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4D098-3957-4716-9878-65C7A7ECD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BE0F-4724-425B-B0CF-0152801F0CC4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4AD5C-8CB9-4513-AF18-2D4E937A3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D6679-818B-41FB-8D9D-1D905F5CA046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B9651-7D29-4F97-B7D2-FF49CF95F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5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E40D20-FC76-4BD5-A98A-A85B80C608CC}" type="datetimeFigureOut">
              <a:rPr lang="ru-RU"/>
              <a:pPr>
                <a:defRPr/>
              </a:pPr>
              <a:t>10.11.2010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08E2D2-1835-4941-A48B-0CCCDE544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slide" Target="slide19.xml"/><Relationship Id="rId4" Type="http://schemas.openxmlformats.org/officeDocument/2006/relationships/slide" Target="slide23.xml"/><Relationship Id="rId9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1.xml"/><Relationship Id="rId5" Type="http://schemas.openxmlformats.org/officeDocument/2006/relationships/slide" Target="slide13.xml"/><Relationship Id="rId10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5.xml"/><Relationship Id="rId7" Type="http://schemas.openxmlformats.org/officeDocument/2006/relationships/slide" Target="slide2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11" Type="http://schemas.openxmlformats.org/officeDocument/2006/relationships/slide" Target="slide33.xml"/><Relationship Id="rId5" Type="http://schemas.openxmlformats.org/officeDocument/2006/relationships/slide" Target="slide29.xml"/><Relationship Id="rId10" Type="http://schemas.openxmlformats.org/officeDocument/2006/relationships/slide" Target="slide30.xml"/><Relationship Id="rId4" Type="http://schemas.openxmlformats.org/officeDocument/2006/relationships/slide" Target="slide28.xml"/><Relationship Id="rId9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643998" cy="3214710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Спортивно-познавательная игра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«АС – это Пушкин!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АС – это мы!»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72074"/>
            <a:ext cx="7643866" cy="157163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физической культуры МОУ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Асаковской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сош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Одинцовского района, Московской области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Морозов Валерий Павлович</a:t>
            </a:r>
          </a:p>
        </p:txBody>
      </p:sp>
      <p:pic>
        <p:nvPicPr>
          <p:cNvPr id="4" name="Рисунок 3" descr="phot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214554"/>
            <a:ext cx="2286000" cy="2971800"/>
          </a:xfrm>
          <a:prstGeom prst="rect">
            <a:avLst/>
          </a:prstGeom>
          <a:noFill/>
          <a:ln w="50800" cap="rnd">
            <a:solidFill>
              <a:srgbClr val="FF0000"/>
            </a:solidFill>
            <a:round/>
          </a:ln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 prstMaterial="dkEdge">
            <a:bevelT w="0"/>
          </a:sp3d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EF21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5400000" flipH="1" flipV="1">
            <a:off x="4393407" y="3679031"/>
            <a:ext cx="1071562" cy="10001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5393531" y="3178969"/>
            <a:ext cx="500063" cy="428625"/>
          </a:xfrm>
          <a:prstGeom prst="bentConnector3">
            <a:avLst>
              <a:gd name="adj1" fmla="val -22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16200000" flipV="1">
            <a:off x="6786563" y="3643312"/>
            <a:ext cx="1143000" cy="1000125"/>
          </a:xfrm>
          <a:prstGeom prst="bentConnector3">
            <a:avLst>
              <a:gd name="adj1" fmla="val 9952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rot="5400000">
            <a:off x="5786438" y="3643312"/>
            <a:ext cx="1143000" cy="10001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5357813" y="4714875"/>
            <a:ext cx="5000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715016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71736" y="5792948"/>
            <a:ext cx="3786214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 К Д А Л Е С А 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1736" y="214290"/>
            <a:ext cx="378687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Угадайте слово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3571868" y="5715016"/>
            <a:ext cx="1714512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00232" y="1463465"/>
            <a:ext cx="5357850" cy="3539430"/>
          </a:xfrm>
          <a:prstGeom prst="rect">
            <a:avLst/>
          </a:prstGeom>
          <a:scene3d>
            <a:camera prst="perspectiveRelaxedModerately"/>
            <a:lightRig rig="brightRoom" dir="t"/>
          </a:scene3d>
          <a:sp3d>
            <a:bevelT w="127000" h="127000" prst="slope"/>
            <a:bevelB w="114300" h="1143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ОШИБКА!!!</a:t>
            </a:r>
          </a:p>
          <a:p>
            <a:pPr algn="ctr">
              <a:defRPr/>
            </a:pP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Попробуйте еще раз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после </a:t>
            </a:r>
            <a:r>
              <a:rPr lang="ru-RU" sz="60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</a:t>
            </a: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подтягиваний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на перекладине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3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8" action="ppaction://hlinksldjump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9" action="ppaction://hlinksldjump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571472" y="5577504"/>
            <a:ext cx="8178842" cy="92333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Arial Black" pitchFamily="34" charset="0"/>
              </a:rPr>
              <a:t>ВОЛЬНОСТЬ    2. ДОМОВОМУ    3. ДЕРЕВНЯ     4. РУСАЛКА </a:t>
            </a:r>
          </a:p>
          <a:p>
            <a:pPr marL="342900" indent="-342900">
              <a:defRPr/>
            </a:pPr>
            <a:r>
              <a:rPr lang="ru-RU" dirty="0">
                <a:latin typeface="Arial Black" pitchFamily="34" charset="0"/>
              </a:rPr>
              <a:t> </a:t>
            </a:r>
          </a:p>
          <a:p>
            <a:pPr marL="342900" indent="-342900">
              <a:defRPr/>
            </a:pPr>
            <a:r>
              <a:rPr lang="ru-RU" dirty="0">
                <a:latin typeface="Arial Black" pitchFamily="34" charset="0"/>
              </a:rPr>
              <a:t>            5. БАЛЛАДА     6. ДОРИДА     7. ВОЗРОЖДЕНИЕ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1818 по 1820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>
            <a:off x="1143000" y="1857375"/>
            <a:ext cx="1000125" cy="428625"/>
          </a:xfrm>
          <a:prstGeom prst="bentConnector3">
            <a:avLst>
              <a:gd name="adj1" fmla="val -103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1428750" y="2071688"/>
            <a:ext cx="2428875" cy="500062"/>
          </a:xfrm>
          <a:prstGeom prst="bentConnector3">
            <a:avLst>
              <a:gd name="adj1" fmla="val 416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3571082" y="1785144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>
            <a:off x="6429375" y="1571625"/>
            <a:ext cx="1428750" cy="500063"/>
          </a:xfrm>
          <a:prstGeom prst="bentConnector3">
            <a:avLst>
              <a:gd name="adj1" fmla="val 9940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6500813" y="2071688"/>
            <a:ext cx="1357312" cy="500062"/>
          </a:xfrm>
          <a:prstGeom prst="bentConnector3">
            <a:avLst>
              <a:gd name="adj1" fmla="val 3345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6215857" y="2856706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04"/>
                <a:gridCol w="1000160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6200000" flipV="1">
            <a:off x="3357563" y="2643187"/>
            <a:ext cx="571500" cy="428625"/>
          </a:xfrm>
          <a:prstGeom prst="bentConnector3">
            <a:avLst>
              <a:gd name="adj1" fmla="val -52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3429000" y="1571625"/>
            <a:ext cx="1428750" cy="1000125"/>
          </a:xfrm>
          <a:prstGeom prst="bentConnector3">
            <a:avLst>
              <a:gd name="adj1" fmla="val 9828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0800000">
            <a:off x="6858000" y="3143250"/>
            <a:ext cx="1000125" cy="428625"/>
          </a:xfrm>
          <a:prstGeom prst="bentConnector3">
            <a:avLst>
              <a:gd name="adj1" fmla="val 27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10800000" flipV="1">
            <a:off x="5429250" y="3143250"/>
            <a:ext cx="1428750" cy="500063"/>
          </a:xfrm>
          <a:prstGeom prst="bentConnector3">
            <a:avLst>
              <a:gd name="adj1" fmla="val 59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5143500" y="3357563"/>
            <a:ext cx="5730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>
            <a:off x="892969" y="3679031"/>
            <a:ext cx="1500188" cy="428625"/>
          </a:xfrm>
          <a:prstGeom prst="bentConnector3">
            <a:avLst>
              <a:gd name="adj1" fmla="val 3075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1321594" y="4750594"/>
            <a:ext cx="571500" cy="357188"/>
          </a:xfrm>
          <a:prstGeom prst="bentConnector3">
            <a:avLst>
              <a:gd name="adj1" fmla="val -52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3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8" action="ppaction://hlinksldjump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9" action="ppaction://hlinksldjump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0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1" action="ppaction://hlinksldjump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623822" y="5577504"/>
            <a:ext cx="8020144" cy="92333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Arial Black" pitchFamily="34" charset="0"/>
              </a:rPr>
              <a:t>ГОРОДОК    2. КАЗАК    3. УСЫ     4. МОНАХ     5. ПЕВЕЦ</a:t>
            </a:r>
          </a:p>
          <a:p>
            <a:pPr marL="342900" indent="-342900">
              <a:defRPr/>
            </a:pPr>
            <a:endParaRPr lang="ru-RU" dirty="0">
              <a:latin typeface="Arial Black" pitchFamily="34" charset="0"/>
            </a:endParaRPr>
          </a:p>
          <a:p>
            <a:pPr marL="342900" indent="-342900">
              <a:defRPr/>
            </a:pPr>
            <a:r>
              <a:rPr lang="ru-RU" dirty="0">
                <a:latin typeface="Arial Black" pitchFamily="34" charset="0"/>
              </a:rPr>
              <a:t>6. НАЕЗДНИКИ     7. ЖЕЛАНИЕ     8. ИСТИНА     9. БЕЗВЕРИЕ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1813 по 1817 гг.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38" y="1285875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3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8" action="ppaction://hlinksldjump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9" action="ppaction://hlinksldjump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0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1" action="ppaction://hlinksldjump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6200000" flipH="1">
            <a:off x="2821781" y="4250532"/>
            <a:ext cx="1571625" cy="357188"/>
          </a:xfrm>
          <a:prstGeom prst="bentConnector3">
            <a:avLst>
              <a:gd name="adj1" fmla="val 1000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3499644" y="4929981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ПРАВИЛЬНО!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52856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1818 по 1820 гг. 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>
            <a:off x="4429125" y="4071938"/>
            <a:ext cx="1428750" cy="571500"/>
          </a:xfrm>
          <a:prstGeom prst="bentConnector3">
            <a:avLst>
              <a:gd name="adj1" fmla="val 2866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5857875" y="4143375"/>
            <a:ext cx="2000250" cy="500063"/>
          </a:xfrm>
          <a:prstGeom prst="bentConnector3">
            <a:avLst>
              <a:gd name="adj1" fmla="val -132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rot="5400000">
            <a:off x="7108031" y="4464844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6357938" y="5214938"/>
            <a:ext cx="10715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Ч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71736" y="214290"/>
            <a:ext cx="378687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Угадайте слово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1736" y="5792948"/>
            <a:ext cx="3786214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 Е Р С Ч И Е Г В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3857620" y="5857892"/>
            <a:ext cx="1500198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57356" y="1000109"/>
            <a:ext cx="5500726" cy="4031873"/>
          </a:xfrm>
          <a:prstGeom prst="rect">
            <a:avLst/>
          </a:prstGeom>
          <a:scene3d>
            <a:camera prst="perspectiveRelaxedModerately"/>
            <a:lightRig rig="brightRoom" dir="t"/>
          </a:scene3d>
          <a:sp3d>
            <a:bevelT prst="slop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ОШИБКА!!!</a:t>
            </a:r>
          </a:p>
          <a:p>
            <a:pPr algn="ctr">
              <a:defRPr/>
            </a:pP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Попробуйте еще раз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после </a:t>
            </a:r>
            <a:r>
              <a:rPr lang="ru-RU" sz="60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</a:t>
            </a: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ОТЖИМАНИЙ </a:t>
            </a:r>
            <a:endParaRPr lang="ru-RU" sz="32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ОТ </a:t>
            </a: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ПОЛА</a:t>
            </a:r>
          </a:p>
          <a:p>
            <a:pPr algn="ctr">
              <a:defRPr/>
            </a:pPr>
            <a:endParaRPr lang="ru-RU" sz="32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3" action="ppaction://hlinksldjump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8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9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0" action="ppaction://hlinksldjump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11" action="ppaction://hlinksldjump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  <a:hlinkClick r:id="rId2" action="ppaction://hlinksldjump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33" name="TextBox 6"/>
          <p:cNvSpPr txBox="1">
            <a:spLocks noChangeArrowheads="1"/>
          </p:cNvSpPr>
          <p:nvPr/>
        </p:nvSpPr>
        <p:spPr bwMode="auto">
          <a:xfrm>
            <a:off x="213870" y="5577504"/>
            <a:ext cx="8715848" cy="92333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Arial Black" pitchFamily="34" charset="0"/>
              </a:rPr>
              <a:t>МУЗА    2. КИНЖАЛ    3. НАПОЛЕОН     4. ДРУЗЬЯМ     5. УЗНИК </a:t>
            </a:r>
          </a:p>
          <a:p>
            <a:pPr marL="342900" indent="-342900">
              <a:defRPr/>
            </a:pPr>
            <a:endParaRPr lang="ru-RU" dirty="0">
              <a:latin typeface="Arial Black" pitchFamily="34" charset="0"/>
            </a:endParaRPr>
          </a:p>
          <a:p>
            <a:pPr marL="342900" indent="-342900">
              <a:defRPr/>
            </a:pPr>
            <a:r>
              <a:rPr lang="ru-RU" dirty="0">
                <a:latin typeface="Arial Black" pitchFamily="34" charset="0"/>
              </a:rPr>
              <a:t>       6. ТАВРИДА     7. АНГЕЛ     8. КОВАРНОСТЬ     9. ПРОРОК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6200000" flipV="1">
            <a:off x="1357312" y="1643063"/>
            <a:ext cx="500063" cy="357188"/>
          </a:xfrm>
          <a:prstGeom prst="bentConnector3">
            <a:avLst>
              <a:gd name="adj1" fmla="val 8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428750" y="1571625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 flipH="1" flipV="1">
            <a:off x="2678113" y="2320925"/>
            <a:ext cx="1500188" cy="158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3393281" y="1607344"/>
            <a:ext cx="500063" cy="428625"/>
          </a:xfrm>
          <a:prstGeom prst="bentConnector3">
            <a:avLst>
              <a:gd name="adj1" fmla="val -185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flipV="1">
            <a:off x="4429125" y="2071688"/>
            <a:ext cx="2000250" cy="5000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6429375" y="1571625"/>
            <a:ext cx="1428750" cy="500063"/>
          </a:xfrm>
          <a:prstGeom prst="bentConnector3">
            <a:avLst>
              <a:gd name="adj1" fmla="val -158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7608887" y="1820863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>
            <a:off x="6107907" y="2393156"/>
            <a:ext cx="1071562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4429125" y="3143250"/>
            <a:ext cx="1928813" cy="5000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6200000" flipH="1">
            <a:off x="1107281" y="2893219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1357313" y="3643313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500702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6" name="Соединительная линия уступом 15"/>
          <p:cNvCxnSpPr/>
          <p:nvPr/>
        </p:nvCxnSpPr>
        <p:spPr>
          <a:xfrm rot="5400000" flipH="1" flipV="1">
            <a:off x="1393031" y="1607344"/>
            <a:ext cx="500063" cy="428625"/>
          </a:xfrm>
          <a:prstGeom prst="bentConnector3">
            <a:avLst>
              <a:gd name="adj1" fmla="val -1086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/>
          <p:nvPr/>
        </p:nvCxnSpPr>
        <p:spPr>
          <a:xfrm rot="16200000" flipV="1">
            <a:off x="1393032" y="1107281"/>
            <a:ext cx="500062" cy="428625"/>
          </a:xfrm>
          <a:prstGeom prst="bentConnector3">
            <a:avLst>
              <a:gd name="adj1" fmla="val -224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flipV="1">
            <a:off x="5429250" y="3643313"/>
            <a:ext cx="2000250" cy="571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7108031" y="2893219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>
            <a:off x="7108032" y="3964781"/>
            <a:ext cx="1071562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429500" y="4714875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>
            <a:off x="1428750" y="4143375"/>
            <a:ext cx="2428875" cy="500063"/>
          </a:xfrm>
          <a:prstGeom prst="bentConnector3">
            <a:avLst>
              <a:gd name="adj1" fmla="val 9944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10800000" flipV="1">
            <a:off x="1428750" y="4643438"/>
            <a:ext cx="2428875" cy="500062"/>
          </a:xfrm>
          <a:prstGeom prst="bentConnector3">
            <a:avLst>
              <a:gd name="adj1" fmla="val 5786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1177925" y="4894263"/>
            <a:ext cx="5000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285728"/>
            <a:ext cx="4786346" cy="83099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периода жизни с 1821 по 1826 гг.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643042" y="5572140"/>
            <a:ext cx="4601388" cy="101566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ПРАВИЛЬНО!</a:t>
            </a:r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flipV="1">
            <a:off x="4429125" y="4643438"/>
            <a:ext cx="2000250" cy="571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6357938" y="4714875"/>
            <a:ext cx="571500" cy="428625"/>
          </a:xfrm>
          <a:prstGeom prst="bentConnector3">
            <a:avLst>
              <a:gd name="adj1" fmla="val 1001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1284288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Ш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Я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Ь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7215206" y="5715016"/>
            <a:ext cx="714380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642517" y="292222"/>
            <a:ext cx="378687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Угадайте слово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5792948"/>
            <a:ext cx="3786214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 Н И Ш У П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3786182" y="5857892"/>
            <a:ext cx="1285884" cy="78581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57356" y="1428736"/>
            <a:ext cx="5429288" cy="3539430"/>
          </a:xfrm>
          <a:prstGeom prst="rect">
            <a:avLst/>
          </a:prstGeom>
          <a:scene3d>
            <a:camera prst="perspectiveRelaxedModerately"/>
            <a:lightRig rig="brightRoom" dir="t"/>
          </a:scene3d>
          <a:sp3d>
            <a:bevelT prst="slop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ОШИБКА!!!</a:t>
            </a:r>
          </a:p>
          <a:p>
            <a:pPr algn="ctr">
              <a:defRPr/>
            </a:pP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Попробуйте еще раз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после </a:t>
            </a:r>
            <a:r>
              <a:rPr lang="ru-RU" sz="60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</a:t>
            </a:r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ПРИСЕДАНИЙ</a:t>
            </a:r>
          </a:p>
          <a:p>
            <a:pPr algn="ctr">
              <a:defRPr/>
            </a:pPr>
            <a:endParaRPr lang="ru-RU" sz="32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00438"/>
            <a:ext cx="8643998" cy="192882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</a:t>
            </a:r>
            <a:endParaRPr lang="ru-RU" sz="8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2143116"/>
            <a:ext cx="5715040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 К Д А Л Е С А Н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>
            <a:off x="4071934" y="5429264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643314"/>
            <a:ext cx="8643998" cy="192882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СЕРГЕЕВИЧ</a:t>
            </a:r>
            <a:endParaRPr lang="ru-RU" sz="8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285992"/>
            <a:ext cx="5357850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 Е Р С Ч И Е Г В</a:t>
            </a: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4071934" y="5429264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786190"/>
            <a:ext cx="8643998" cy="192882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ПУШКИН</a:t>
            </a:r>
            <a:endParaRPr lang="ru-RU" sz="8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2285992"/>
            <a:ext cx="5286412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 Н А И Ш У П</a:t>
            </a:r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>
            <a:off x="4071934" y="5429264"/>
            <a:ext cx="714380" cy="785818"/>
          </a:xfrm>
          <a:prstGeom prst="downArrow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14818"/>
            <a:ext cx="8643998" cy="1500198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 СЕРГЕЕВИЧ</a:t>
            </a:r>
            <a:b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ПУШКИН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phot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471466"/>
            <a:ext cx="2857504" cy="3714755"/>
          </a:xfrm>
          <a:prstGeom prst="rect">
            <a:avLst/>
          </a:prstGeom>
          <a:noFill/>
          <a:ln w="50800" cap="rnd">
            <a:solidFill>
              <a:srgbClr val="FF0000"/>
            </a:solidFill>
            <a:round/>
          </a:ln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 prstMaterial="dkEdge">
            <a:bevelT w="0"/>
          </a:sp3d>
        </p:spPr>
      </p:pic>
      <p:sp>
        <p:nvSpPr>
          <p:cNvPr id="4" name="Прямоугольник 3"/>
          <p:cNvSpPr/>
          <p:nvPr/>
        </p:nvSpPr>
        <p:spPr>
          <a:xfrm>
            <a:off x="2357422" y="5643578"/>
            <a:ext cx="4572000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(1799–1837)</a:t>
            </a:r>
            <a:b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русский поэт и прозаик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5" y="142875"/>
            <a:ext cx="8786813" cy="6500813"/>
          </a:xfrm>
          <a:prstGeom prst="rect">
            <a:avLst/>
          </a:prstGeom>
          <a:noFill/>
          <a:ln w="1143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F34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низ 4">
            <a:hlinkClick r:id="rId2" action="ppaction://hlinksldjump"/>
          </p:cNvPr>
          <p:cNvSpPr/>
          <p:nvPr/>
        </p:nvSpPr>
        <p:spPr>
          <a:xfrm>
            <a:off x="7786710" y="5500702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3429000" y="1071563"/>
            <a:ext cx="2428875" cy="500062"/>
          </a:xfrm>
          <a:prstGeom prst="bentConnector3">
            <a:avLst>
              <a:gd name="adj1" fmla="val 993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5400000">
            <a:off x="7393782" y="1107281"/>
            <a:ext cx="571500" cy="500063"/>
          </a:xfrm>
          <a:prstGeom prst="bentConnector3">
            <a:avLst>
              <a:gd name="adj1" fmla="val 4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>
            <a:off x="3500438" y="1571625"/>
            <a:ext cx="2357437" cy="500063"/>
          </a:xfrm>
          <a:prstGeom prst="bentConnector3">
            <a:avLst>
              <a:gd name="adj1" fmla="val 4030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5400000" flipH="1" flipV="1">
            <a:off x="7429500" y="2571750"/>
            <a:ext cx="500063" cy="500063"/>
          </a:xfrm>
          <a:prstGeom prst="bentConnector3">
            <a:avLst>
              <a:gd name="adj1" fmla="val 20891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56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1428750" y="2571750"/>
            <a:ext cx="3429000" cy="571500"/>
          </a:xfrm>
          <a:prstGeom prst="bentConnector3">
            <a:avLst>
              <a:gd name="adj1" fmla="val 4142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rot="5400000">
            <a:off x="4107656" y="2893219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38" y="785813"/>
          <a:ext cx="8001000" cy="4144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  <a:gridCol w="1000132"/>
              </a:tblGrid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У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М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Ы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Х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О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Ц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К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П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Ж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З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Л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С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Т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Р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Е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И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Н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>
                          <a:solidFill>
                            <a:srgbClr val="0000FF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sz="2800" u="sng" dirty="0">
                        <a:solidFill>
                          <a:srgbClr val="0000FF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>
            <a:off x="7786710" y="5429264"/>
            <a:ext cx="714380" cy="785818"/>
          </a:xfrm>
          <a:prstGeom prst="downArrow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10800000" flipV="1">
            <a:off x="1428750" y="3643313"/>
            <a:ext cx="1357313" cy="500062"/>
          </a:xfrm>
          <a:prstGeom prst="bentConnector3">
            <a:avLst>
              <a:gd name="adj1" fmla="val 628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>
            <a:off x="1428750" y="4143375"/>
            <a:ext cx="1500188" cy="571500"/>
          </a:xfrm>
          <a:prstGeom prst="bentConnector3">
            <a:avLst>
              <a:gd name="adj1" fmla="val -15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1070" y="5357826"/>
            <a:ext cx="466550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214290"/>
            <a:ext cx="7429552" cy="40011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52400" h="50800" prst="softRound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Стихотворения А.С.Пушкина периода жизни с 1813 по 1817 гг. 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2571</Words>
  <Application>Microsoft Office PowerPoint</Application>
  <PresentationFormat>Экран (4:3)</PresentationFormat>
  <Paragraphs>2155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Arial Black</vt:lpstr>
      <vt:lpstr>Тема Office</vt:lpstr>
      <vt:lpstr>Спортивно-познавательная игра                «АС – это Пушкин!                АС – это мы!»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АЛЕКСАНДР</vt:lpstr>
      <vt:lpstr>СЕРГЕЕВИЧ</vt:lpstr>
      <vt:lpstr>ПУШКИН</vt:lpstr>
      <vt:lpstr>АЛЕКСАНДР СЕРГЕЕВИЧ ПУШКИН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Valued Acer Customer</cp:lastModifiedBy>
  <cp:revision>59</cp:revision>
  <dcterms:created xsi:type="dcterms:W3CDTF">2009-01-30T18:43:54Z</dcterms:created>
  <dcterms:modified xsi:type="dcterms:W3CDTF">2010-11-10T05:24:41Z</dcterms:modified>
</cp:coreProperties>
</file>