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8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70" r:id="rId13"/>
    <p:sldId id="26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72" autoAdjust="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220F8A-0BAE-44E5-82E7-1E03C5ED21E4}" type="datetimeFigureOut">
              <a:rPr lang="ru-RU" smtClean="0"/>
              <a:pPr/>
              <a:t>21.07.2014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038F9-4B52-48F2-9936-AD882F937F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yanali.com/usr/fereshte/gal55.jpg?839162663" TargetMode="External"/><Relationship Id="rId3" Type="http://schemas.openxmlformats.org/officeDocument/2006/relationships/hyperlink" Target="http://oxun.ge/uploads/posts/2011-05/1306059744_bs0085.jpg" TargetMode="External"/><Relationship Id="rId7" Type="http://schemas.openxmlformats.org/officeDocument/2006/relationships/hyperlink" Target="http://stat16.privet.ru/lr/0d2b9ea9639a5a93a304d9eac839aeef" TargetMode="External"/><Relationship Id="rId2" Type="http://schemas.openxmlformats.org/officeDocument/2006/relationships/hyperlink" Target="http://kyrios.org.ua/images/stories/prytchi/kulj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vbstyle.ru/wp-content/uploads/2013/12/ecb2742c5a6e650fb5648cd2ce899b68.jpg" TargetMode="External"/><Relationship Id="rId5" Type="http://schemas.openxmlformats.org/officeDocument/2006/relationships/hyperlink" Target="http://img1.liveinternet.ru/images/attach/c/4/81/386/81386303_Solnce.png" TargetMode="External"/><Relationship Id="rId4" Type="http://schemas.openxmlformats.org/officeDocument/2006/relationships/hyperlink" Target="http://e96.ru/assets/images/catalog/kids/mjagkie_igrushki/226042/Fancy_Medved__Feliks_MVF01P_383619.jpg" TargetMode="External"/><Relationship Id="rId9" Type="http://schemas.openxmlformats.org/officeDocument/2006/relationships/hyperlink" Target="http://metodisty.ru/user_upload/11_2013/1383502421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t="-5000" r="-3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700808"/>
            <a:ext cx="6096605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Сложение и вычитание </a:t>
            </a:r>
          </a:p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пределах 20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2636912"/>
            <a:ext cx="3917931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Работу выполнила </a:t>
            </a:r>
          </a:p>
          <a:p>
            <a:pPr algn="ctr"/>
            <a:r>
              <a:rPr lang="ru-RU" sz="2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Носкова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Марина Александровна,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читель начальных классов </a:t>
            </a:r>
          </a:p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«СОШ № 2»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Верещагино Пермского края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Прямоугольник 47"/>
          <p:cNvSpPr/>
          <p:nvPr/>
        </p:nvSpPr>
        <p:spPr>
          <a:xfrm>
            <a:off x="5868144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860032" y="31409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516216" y="13407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220072" y="1844824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79912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07904" y="9807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771800" y="155679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948264" y="249289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pic>
        <p:nvPicPr>
          <p:cNvPr id="1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2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9222629">
            <a:off x="3334535" y="1947094"/>
            <a:ext cx="1524661" cy="2088232"/>
          </a:xfrm>
          <a:prstGeom prst="rect">
            <a:avLst/>
          </a:prstGeom>
          <a:noFill/>
        </p:spPr>
      </p:pic>
      <p:pic>
        <p:nvPicPr>
          <p:cNvPr id="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3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69246">
            <a:off x="4733676" y="1020094"/>
            <a:ext cx="1524661" cy="2088232"/>
          </a:xfrm>
          <a:prstGeom prst="rect">
            <a:avLst/>
          </a:prstGeom>
          <a:noFill/>
        </p:spPr>
      </p:pic>
      <p:pic>
        <p:nvPicPr>
          <p:cNvPr id="3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3589">
            <a:off x="6491871" y="1801504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pic>
        <p:nvPicPr>
          <p:cNvPr id="2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38621">
            <a:off x="6043287" y="678394"/>
            <a:ext cx="1524661" cy="2088232"/>
          </a:xfrm>
          <a:prstGeom prst="rect">
            <a:avLst/>
          </a:prstGeom>
          <a:noFill/>
        </p:spPr>
      </p:pic>
      <p:pic>
        <p:nvPicPr>
          <p:cNvPr id="1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  <p:pic>
        <p:nvPicPr>
          <p:cNvPr id="12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4572000" y="2852936"/>
            <a:ext cx="1231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8+9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39" name="Прямоугольник 38"/>
            <p:cNvSpPr/>
            <p:nvPr/>
          </p:nvSpPr>
          <p:spPr>
            <a:xfrm>
              <a:off x="5652120" y="5157192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17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428396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16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716428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18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3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45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5827931" y="4270744"/>
            <a:ext cx="1133475" cy="1066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лав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2843808" y="155679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07904" y="9807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79912" y="27809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860032" y="31409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961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148064" y="170080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516216" y="13407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948264" y="249289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12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pic>
        <p:nvPicPr>
          <p:cNvPr id="1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2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9222629">
            <a:off x="3334535" y="1947094"/>
            <a:ext cx="1524661" cy="2088232"/>
          </a:xfrm>
          <a:prstGeom prst="rect">
            <a:avLst/>
          </a:prstGeom>
          <a:noFill/>
        </p:spPr>
      </p:pic>
      <p:pic>
        <p:nvPicPr>
          <p:cNvPr id="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3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69246">
            <a:off x="4733676" y="1020094"/>
            <a:ext cx="1524661" cy="2088232"/>
          </a:xfrm>
          <a:prstGeom prst="rect">
            <a:avLst/>
          </a:prstGeom>
          <a:noFill/>
        </p:spPr>
      </p:pic>
      <p:pic>
        <p:nvPicPr>
          <p:cNvPr id="3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3589">
            <a:off x="6491871" y="1801504"/>
            <a:ext cx="1524661" cy="2088232"/>
          </a:xfrm>
          <a:prstGeom prst="rect">
            <a:avLst/>
          </a:prstGeom>
          <a:noFill/>
        </p:spPr>
      </p:pic>
      <p:pic>
        <p:nvPicPr>
          <p:cNvPr id="3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pic>
        <p:nvPicPr>
          <p:cNvPr id="2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38621">
            <a:off x="6043287" y="678394"/>
            <a:ext cx="1524661" cy="2088232"/>
          </a:xfrm>
          <a:prstGeom prst="rect">
            <a:avLst/>
          </a:prstGeom>
          <a:noFill/>
        </p:spPr>
      </p:pic>
      <p:pic>
        <p:nvPicPr>
          <p:cNvPr id="1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5436096" y="2564904"/>
            <a:ext cx="1449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14-6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39" name="Прямоугольник 38"/>
            <p:cNvSpPr/>
            <p:nvPr/>
          </p:nvSpPr>
          <p:spPr>
            <a:xfrm>
              <a:off x="7380312" y="57332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8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0" name="Прямоугольник 39"/>
            <p:cNvSpPr/>
            <p:nvPr/>
          </p:nvSpPr>
          <p:spPr>
            <a:xfrm>
              <a:off x="5868144" y="5157192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7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4427984" y="57332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9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3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461628">
            <a:off x="5352994" y="2153508"/>
            <a:ext cx="1524661" cy="2088232"/>
          </a:xfrm>
          <a:prstGeom prst="rect">
            <a:avLst/>
          </a:prstGeom>
          <a:noFill/>
        </p:spPr>
      </p:pic>
      <p:pic>
        <p:nvPicPr>
          <p:cNvPr id="45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7268091" y="4846808"/>
            <a:ext cx="1133475" cy="1066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мниц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t="-5000" r="-3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700808"/>
            <a:ext cx="6096605" cy="5232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7530" y="2636912"/>
            <a:ext cx="24237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6626" name="Picture 2" descr="http://metodisty.ru/user_upload/11_2013/1383502421.gif">
            <a:hlinkClick r:id="" action="ppaction://hlinkshowjump?jump=endshow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72816"/>
            <a:ext cx="4572000" cy="32480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88640"/>
            <a:ext cx="814647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Ссылки:</a:t>
            </a:r>
            <a:endParaRPr lang="ru-RU" sz="1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692696"/>
            <a:ext cx="84969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 smtClean="0">
                <a:hlinkClick r:id="rId2"/>
              </a:rPr>
              <a:t>http://kyrios.org.ua/images/stories/prytchi/kulja.jpg</a:t>
            </a:r>
            <a:r>
              <a:rPr lang="ru-RU" sz="1050" dirty="0" smtClean="0"/>
              <a:t> - шарик</a:t>
            </a:r>
          </a:p>
          <a:p>
            <a:r>
              <a:rPr lang="en-US" sz="1050" dirty="0" smtClean="0">
                <a:hlinkClick r:id="rId3"/>
              </a:rPr>
              <a:t>http://oxun.ge/uploads/posts/2011-05/1306059744_bs0085.jpg</a:t>
            </a:r>
            <a:r>
              <a:rPr lang="ru-RU" sz="1050" dirty="0" smtClean="0"/>
              <a:t> - облака</a:t>
            </a:r>
          </a:p>
          <a:p>
            <a:r>
              <a:rPr lang="en-US" sz="1050" dirty="0" smtClean="0">
                <a:hlinkClick r:id="rId4"/>
              </a:rPr>
              <a:t>http://e96.ru/assets/images/catalog/kids/mjagkie_igrushki/226042/Fancy_Medved__Feliks_MVF01P_383619.jpg</a:t>
            </a:r>
            <a:r>
              <a:rPr lang="ru-RU" sz="1050" dirty="0" smtClean="0"/>
              <a:t> - медведь</a:t>
            </a:r>
          </a:p>
          <a:p>
            <a:r>
              <a:rPr lang="en-US" sz="1050" dirty="0" smtClean="0">
                <a:hlinkClick r:id="rId5"/>
              </a:rPr>
              <a:t>http://img1.liveinternet.ru/images/attach/c/4/81/386/81386303_Solnce.png</a:t>
            </a:r>
            <a:r>
              <a:rPr lang="ru-RU" sz="1050" dirty="0" smtClean="0"/>
              <a:t> - солнце</a:t>
            </a:r>
          </a:p>
          <a:p>
            <a:r>
              <a:rPr lang="en-US" sz="1050" dirty="0" smtClean="0">
                <a:hlinkClick r:id="rId6"/>
              </a:rPr>
              <a:t>http://nvbstyle.ru/wp-content/uploads/2013/12/ecb2742c5a6e650fb5648cd2ce899b68.jpg</a:t>
            </a:r>
            <a:r>
              <a:rPr lang="ru-RU" sz="1050" dirty="0" smtClean="0"/>
              <a:t> - василёк</a:t>
            </a:r>
          </a:p>
          <a:p>
            <a:r>
              <a:rPr lang="en-US" sz="1050" dirty="0" smtClean="0">
                <a:hlinkClick r:id="rId7"/>
              </a:rPr>
              <a:t>http://stat16.privet.ru/lr/0d2b9ea9639a5a93a304d9eac839aeef</a:t>
            </a:r>
            <a:r>
              <a:rPr lang="ru-RU" sz="1050" dirty="0" smtClean="0"/>
              <a:t> - бабочка</a:t>
            </a:r>
          </a:p>
          <a:p>
            <a:r>
              <a:rPr lang="en-US" sz="1050" dirty="0" smtClean="0">
                <a:hlinkClick r:id="rId8"/>
              </a:rPr>
              <a:t>http://www.miyanali.com/usr/fereshte/gal55.jpg?839162663</a:t>
            </a:r>
            <a:r>
              <a:rPr lang="ru-RU" sz="1050" dirty="0" smtClean="0"/>
              <a:t> – рамка</a:t>
            </a:r>
          </a:p>
          <a:p>
            <a:r>
              <a:rPr lang="en-US" sz="1050" dirty="0" smtClean="0">
                <a:hlinkClick r:id="rId9"/>
              </a:rPr>
              <a:t>http://metodisty.ru/user_upload/11_2013/1383502421.gif</a:t>
            </a:r>
            <a:r>
              <a:rPr lang="ru-RU" sz="1050" dirty="0" smtClean="0"/>
              <a:t> - здорово!</a:t>
            </a:r>
            <a:endParaRPr lang="ru-RU" sz="10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t="-5000" r="-3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03672" y="980728"/>
            <a:ext cx="5378203" cy="40318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Решите примеры.</a:t>
            </a:r>
          </a:p>
          <a:p>
            <a:pPr algn="ctr"/>
            <a:endParaRPr lang="ru-RU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перехода на следующий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слайд н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ажимайте на</a:t>
            </a:r>
          </a:p>
          <a:p>
            <a:pPr algn="ctr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выхода нажимаем</a:t>
            </a:r>
          </a:p>
          <a:p>
            <a:pPr algn="ctr"/>
            <a:r>
              <a:rPr lang="ru-RU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 </a:t>
            </a:r>
          </a:p>
          <a:p>
            <a:pPr algn="ctr"/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49766">
            <a:off x="5827931" y="2326529"/>
            <a:ext cx="1133475" cy="1066800"/>
          </a:xfrm>
          <a:prstGeom prst="rect">
            <a:avLst/>
          </a:prstGeom>
          <a:noFill/>
        </p:spPr>
      </p:pic>
      <p:pic>
        <p:nvPicPr>
          <p:cNvPr id="5" name="Picture 2" descr="http://metodisty.ru/user_upload/11_2013/138350242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59" y="3815742"/>
            <a:ext cx="1584177" cy="11254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5148064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16216" y="14127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48264" y="2564904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3356992"/>
            <a:ext cx="2908757" cy="338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1040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grpSp>
        <p:nvGrpSpPr>
          <p:cNvPr id="43" name="Группа 42"/>
          <p:cNvGrpSpPr/>
          <p:nvPr/>
        </p:nvGrpSpPr>
        <p:grpSpPr>
          <a:xfrm>
            <a:off x="2398577" y="727516"/>
            <a:ext cx="1524661" cy="2088232"/>
            <a:chOff x="2398577" y="727516"/>
            <a:chExt cx="1524661" cy="2088232"/>
          </a:xfrm>
        </p:grpSpPr>
        <p:pic>
          <p:nvPicPr>
            <p:cNvPr id="9" name="Picture 2" descr="http://kyrios.org.ua/images/stories/prytchi/kulja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 rot="20567157">
              <a:off x="2398577" y="727516"/>
              <a:ext cx="1524661" cy="2088232"/>
            </a:xfrm>
            <a:prstGeom prst="rect">
              <a:avLst/>
            </a:prstGeom>
            <a:noFill/>
          </p:spPr>
        </p:pic>
        <p:sp>
          <p:nvSpPr>
            <p:cNvPr id="42" name="Прямоугольник 41"/>
            <p:cNvSpPr/>
            <p:nvPr/>
          </p:nvSpPr>
          <p:spPr>
            <a:xfrm>
              <a:off x="2483768" y="1196752"/>
              <a:ext cx="123142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7+8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pic>
        <p:nvPicPr>
          <p:cNvPr id="4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grpSp>
        <p:nvGrpSpPr>
          <p:cNvPr id="52" name="Группа 51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104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51" name="Прямоугольник 50"/>
            <p:cNvSpPr/>
            <p:nvPr/>
          </p:nvSpPr>
          <p:spPr>
            <a:xfrm>
              <a:off x="428396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16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4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53" name="Прямоугольник 52"/>
            <p:cNvSpPr/>
            <p:nvPr/>
          </p:nvSpPr>
          <p:spPr>
            <a:xfrm>
              <a:off x="5652120" y="5157192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15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50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55" name="Прямоугольник 54"/>
            <p:cNvSpPr/>
            <p:nvPr/>
          </p:nvSpPr>
          <p:spPr>
            <a:xfrm>
              <a:off x="7020271" y="5733256"/>
              <a:ext cx="1296145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14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pic>
        <p:nvPicPr>
          <p:cNvPr id="1049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5899939" y="4414761"/>
            <a:ext cx="1133475" cy="1066800"/>
          </a:xfrm>
          <a:prstGeom prst="rect">
            <a:avLst/>
          </a:prstGeom>
          <a:noFill/>
        </p:spPr>
      </p:pic>
      <p:pic>
        <p:nvPicPr>
          <p:cNvPr id="5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6"/>
            <a:ext cx="1524661" cy="2088232"/>
          </a:xfrm>
          <a:prstGeom prst="rect">
            <a:avLst/>
          </a:prstGeom>
          <a:noFill/>
        </p:spPr>
      </p:pic>
      <p:pic>
        <p:nvPicPr>
          <p:cNvPr id="5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6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1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6516216" y="14127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948264" y="2564904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364088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843808" y="155679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707904" y="908720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877692" y="1020094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grpSp>
        <p:nvGrpSpPr>
          <p:cNvPr id="40" name="Группа 39"/>
          <p:cNvGrpSpPr/>
          <p:nvPr/>
        </p:nvGrpSpPr>
        <p:grpSpPr>
          <a:xfrm>
            <a:off x="3275856" y="188640"/>
            <a:ext cx="1524661" cy="2088232"/>
            <a:chOff x="3275856" y="188640"/>
            <a:chExt cx="1524661" cy="2088232"/>
          </a:xfrm>
        </p:grpSpPr>
        <p:pic>
          <p:nvPicPr>
            <p:cNvPr id="1026" name="Picture 2" descr="http://kyrios.org.ua/images/stories/prytchi/kulja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3275856" y="188640"/>
              <a:ext cx="1524661" cy="2088232"/>
            </a:xfrm>
            <a:prstGeom prst="rect">
              <a:avLst/>
            </a:prstGeom>
            <a:noFill/>
          </p:spPr>
        </p:pic>
        <p:sp>
          <p:nvSpPr>
            <p:cNvPr id="39" name="Прямоугольник 38"/>
            <p:cNvSpPr/>
            <p:nvPr/>
          </p:nvSpPr>
          <p:spPr>
            <a:xfrm>
              <a:off x="3275856" y="404664"/>
              <a:ext cx="144943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12-6</a:t>
              </a:r>
              <a:endParaRPr lang="ru-RU" sz="5400" b="1" cap="none" spc="0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6804248" y="5445224"/>
            <a:ext cx="1633439" cy="1268760"/>
            <a:chOff x="6804248" y="5445224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445224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7380312" y="5589240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6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2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grpSp>
        <p:nvGrpSpPr>
          <p:cNvPr id="46" name="Группа 45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5796136" y="5157192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5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4" name="Прямоугольник 43"/>
            <p:cNvSpPr/>
            <p:nvPr/>
          </p:nvSpPr>
          <p:spPr>
            <a:xfrm>
              <a:off x="4427984" y="57332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7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49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7052067" y="4774801"/>
            <a:ext cx="1133475" cy="1066800"/>
          </a:xfrm>
          <a:prstGeom prst="rect">
            <a:avLst/>
          </a:prstGeom>
          <a:noFill/>
        </p:spPr>
      </p:pic>
      <p:pic>
        <p:nvPicPr>
          <p:cNvPr id="5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5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52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3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тлич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2483768" y="213285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347864" y="1268760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779912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60032" y="3284984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364088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16216" y="13407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948264" y="2564904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7961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73238">
            <a:off x="2110546" y="1231571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43808" y="404664"/>
            <a:ext cx="1524661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949700" y="1020094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3995936" y="1412776"/>
            <a:ext cx="1231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9+6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5220072" y="5013176"/>
            <a:ext cx="1633439" cy="1268760"/>
            <a:chOff x="5220072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20072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5580112" y="5157192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15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2" name="Прямоугольник 41"/>
            <p:cNvSpPr/>
            <p:nvPr/>
          </p:nvSpPr>
          <p:spPr>
            <a:xfrm>
              <a:off x="428396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16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7236296" y="5661248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14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pic>
        <p:nvPicPr>
          <p:cNvPr id="4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4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5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51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5611905" y="4342752"/>
            <a:ext cx="1133475" cy="1066800"/>
          </a:xfrm>
          <a:prstGeom prst="rect">
            <a:avLst/>
          </a:prstGeom>
          <a:noFill/>
        </p:spPr>
      </p:pic>
      <p:pic>
        <p:nvPicPr>
          <p:cNvPr id="1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слав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6948264" y="249289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16216" y="14127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7961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860032" y="31409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148064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283968" y="170080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79912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07904" y="9807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771800" y="155679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34536" y="1947094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3275856" y="2492896"/>
            <a:ext cx="1449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11-5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39" name="Прямоугольник 38"/>
            <p:cNvSpPr/>
            <p:nvPr/>
          </p:nvSpPr>
          <p:spPr>
            <a:xfrm>
              <a:off x="4427984" y="57332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6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5796136" y="5157192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7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7308304" y="57332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5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9222629">
            <a:off x="3334534" y="1947094"/>
            <a:ext cx="1524661" cy="2088232"/>
          </a:xfrm>
          <a:prstGeom prst="rect">
            <a:avLst/>
          </a:prstGeom>
          <a:noFill/>
        </p:spPr>
      </p:pic>
      <p:pic>
        <p:nvPicPr>
          <p:cNvPr id="46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4171745" y="4846810"/>
            <a:ext cx="1133475" cy="1066800"/>
          </a:xfrm>
          <a:prstGeom prst="rect">
            <a:avLst/>
          </a:prstGeom>
          <a:noFill/>
        </p:spPr>
      </p:pic>
      <p:pic>
        <p:nvPicPr>
          <p:cNvPr id="4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pic>
        <p:nvPicPr>
          <p:cNvPr id="4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4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мниц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/>
          <p:cNvSpPr/>
          <p:nvPr/>
        </p:nvSpPr>
        <p:spPr>
          <a:xfrm>
            <a:off x="6516216" y="14127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7961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60032" y="32129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148064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79912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355976" y="170080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07904" y="9807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843808" y="1628800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48264" y="249289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2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9222629">
            <a:off x="3334535" y="1947093"/>
            <a:ext cx="1524661" cy="2088232"/>
          </a:xfrm>
          <a:prstGeom prst="rect">
            <a:avLst/>
          </a:prstGeom>
          <a:noFill/>
        </p:spPr>
      </p:pic>
      <p:pic>
        <p:nvPicPr>
          <p:cNvPr id="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pic>
        <p:nvPicPr>
          <p:cNvPr id="3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sp>
        <p:nvSpPr>
          <p:cNvPr id="40" name="Прямоугольник 39"/>
          <p:cNvSpPr/>
          <p:nvPr/>
        </p:nvSpPr>
        <p:spPr>
          <a:xfrm>
            <a:off x="4932040" y="1412776"/>
            <a:ext cx="1231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8+8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428396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16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3" name="Прямоугольник 42"/>
            <p:cNvSpPr/>
            <p:nvPr/>
          </p:nvSpPr>
          <p:spPr>
            <a:xfrm>
              <a:off x="5652120" y="5157192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15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5" name="Прямоугольник 44"/>
            <p:cNvSpPr/>
            <p:nvPr/>
          </p:nvSpPr>
          <p:spPr>
            <a:xfrm>
              <a:off x="716428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17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69246">
            <a:off x="4733676" y="1020094"/>
            <a:ext cx="1524661" cy="2088232"/>
          </a:xfrm>
          <a:prstGeom prst="rect">
            <a:avLst/>
          </a:prstGeom>
          <a:noFill/>
        </p:spPr>
      </p:pic>
      <p:pic>
        <p:nvPicPr>
          <p:cNvPr id="48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4171745" y="4846810"/>
            <a:ext cx="1133475" cy="1066800"/>
          </a:xfrm>
          <a:prstGeom prst="rect">
            <a:avLst/>
          </a:prstGeom>
          <a:noFill/>
        </p:spPr>
      </p:pic>
      <p:pic>
        <p:nvPicPr>
          <p:cNvPr id="4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  <p:pic>
        <p:nvPicPr>
          <p:cNvPr id="5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тлич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7020272" y="249289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7961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60032" y="31409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516216" y="14127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148064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55976" y="170080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779912" y="27809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707904" y="98072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843808" y="155679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2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9222629">
            <a:off x="3334535" y="1947094"/>
            <a:ext cx="1524661" cy="2088232"/>
          </a:xfrm>
          <a:prstGeom prst="rect">
            <a:avLst/>
          </a:prstGeom>
          <a:noFill/>
        </p:spPr>
      </p:pic>
      <p:pic>
        <p:nvPicPr>
          <p:cNvPr id="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3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69246">
            <a:off x="4733676" y="1020094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pic>
        <p:nvPicPr>
          <p:cNvPr id="3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6300192" y="1124744"/>
            <a:ext cx="12314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7+5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1" name="Группа 40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0" name="Прямоугольник 39"/>
            <p:cNvSpPr/>
            <p:nvPr/>
          </p:nvSpPr>
          <p:spPr>
            <a:xfrm>
              <a:off x="7236296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12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2" name="Прямоугольник 41"/>
            <p:cNvSpPr/>
            <p:nvPr/>
          </p:nvSpPr>
          <p:spPr>
            <a:xfrm>
              <a:off x="5652120" y="5157192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13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4" name="Прямоугольник 43"/>
            <p:cNvSpPr/>
            <p:nvPr/>
          </p:nvSpPr>
          <p:spPr>
            <a:xfrm>
              <a:off x="4283968" y="5733256"/>
              <a:ext cx="8867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11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38621">
            <a:off x="6043287" y="678394"/>
            <a:ext cx="1524661" cy="2088232"/>
          </a:xfrm>
          <a:prstGeom prst="rect">
            <a:avLst/>
          </a:prstGeom>
          <a:noFill/>
        </p:spPr>
      </p:pic>
      <p:pic>
        <p:nvPicPr>
          <p:cNvPr id="47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7268090" y="4846809"/>
            <a:ext cx="1133475" cy="1066800"/>
          </a:xfrm>
          <a:prstGeom prst="rect">
            <a:avLst/>
          </a:prstGeom>
          <a:noFill/>
        </p:spPr>
      </p:pic>
      <p:pic>
        <p:nvPicPr>
          <p:cNvPr id="4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  <p:pic>
        <p:nvPicPr>
          <p:cNvPr id="4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умниц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" t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6948264" y="249289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516216" y="141277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796136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860032" y="3140968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220072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79912" y="28529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355976" y="177281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707904" y="1052736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771800" y="155679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861048"/>
            <a:ext cx="2283718" cy="265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20567157">
            <a:off x="2398577" y="727516"/>
            <a:ext cx="1524661" cy="2088232"/>
          </a:xfrm>
          <a:prstGeom prst="rect">
            <a:avLst/>
          </a:prstGeom>
          <a:noFill/>
        </p:spPr>
      </p:pic>
      <p:pic>
        <p:nvPicPr>
          <p:cNvPr id="1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1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9222629">
            <a:off x="3347864" y="1916832"/>
            <a:ext cx="1524661" cy="2088232"/>
          </a:xfrm>
          <a:prstGeom prst="rect">
            <a:avLst/>
          </a:prstGeom>
          <a:noFill/>
        </p:spPr>
      </p:pic>
      <p:pic>
        <p:nvPicPr>
          <p:cNvPr id="1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983589">
            <a:off x="6491872" y="1801504"/>
            <a:ext cx="1524661" cy="2088232"/>
          </a:xfrm>
          <a:prstGeom prst="rect">
            <a:avLst/>
          </a:prstGeom>
          <a:noFill/>
        </p:spPr>
      </p:pic>
      <p:pic>
        <p:nvPicPr>
          <p:cNvPr id="1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1238621">
            <a:off x="6043289" y="678394"/>
            <a:ext cx="1524661" cy="2088232"/>
          </a:xfrm>
          <a:prstGeom prst="rect">
            <a:avLst/>
          </a:prstGeom>
          <a:noFill/>
        </p:spPr>
      </p:pic>
      <p:sp>
        <p:nvSpPr>
          <p:cNvPr id="18" name="Полилиния 17"/>
          <p:cNvSpPr/>
          <p:nvPr/>
        </p:nvSpPr>
        <p:spPr>
          <a:xfrm>
            <a:off x="3186545" y="4200098"/>
            <a:ext cx="2262613" cy="1563393"/>
          </a:xfrm>
          <a:custGeom>
            <a:avLst/>
            <a:gdLst>
              <a:gd name="connsiteX0" fmla="*/ 1948873 w 2262613"/>
              <a:gd name="connsiteY0" fmla="*/ 2447 h 1563393"/>
              <a:gd name="connsiteX1" fmla="*/ 2170546 w 2262613"/>
              <a:gd name="connsiteY1" fmla="*/ 11684 h 1563393"/>
              <a:gd name="connsiteX2" fmla="*/ 2179782 w 2262613"/>
              <a:gd name="connsiteY2" fmla="*/ 39393 h 1563393"/>
              <a:gd name="connsiteX3" fmla="*/ 2216728 w 2262613"/>
              <a:gd name="connsiteY3" fmla="*/ 94811 h 1563393"/>
              <a:gd name="connsiteX4" fmla="*/ 2235200 w 2262613"/>
              <a:gd name="connsiteY4" fmla="*/ 122520 h 1563393"/>
              <a:gd name="connsiteX5" fmla="*/ 2253673 w 2262613"/>
              <a:gd name="connsiteY5" fmla="*/ 177938 h 1563393"/>
              <a:gd name="connsiteX6" fmla="*/ 2244437 w 2262613"/>
              <a:gd name="connsiteY6" fmla="*/ 288775 h 1563393"/>
              <a:gd name="connsiteX7" fmla="*/ 2170546 w 2262613"/>
              <a:gd name="connsiteY7" fmla="*/ 325720 h 1563393"/>
              <a:gd name="connsiteX8" fmla="*/ 2105891 w 2262613"/>
              <a:gd name="connsiteY8" fmla="*/ 353429 h 1563393"/>
              <a:gd name="connsiteX9" fmla="*/ 2068946 w 2262613"/>
              <a:gd name="connsiteY9" fmla="*/ 362666 h 1563393"/>
              <a:gd name="connsiteX10" fmla="*/ 2041237 w 2262613"/>
              <a:gd name="connsiteY10" fmla="*/ 371902 h 1563393"/>
              <a:gd name="connsiteX11" fmla="*/ 1930400 w 2262613"/>
              <a:gd name="connsiteY11" fmla="*/ 390375 h 1563393"/>
              <a:gd name="connsiteX12" fmla="*/ 1874982 w 2262613"/>
              <a:gd name="connsiteY12" fmla="*/ 399611 h 1563393"/>
              <a:gd name="connsiteX13" fmla="*/ 1819564 w 2262613"/>
              <a:gd name="connsiteY13" fmla="*/ 418084 h 1563393"/>
              <a:gd name="connsiteX14" fmla="*/ 1616364 w 2262613"/>
              <a:gd name="connsiteY14" fmla="*/ 427320 h 1563393"/>
              <a:gd name="connsiteX15" fmla="*/ 1551710 w 2262613"/>
              <a:gd name="connsiteY15" fmla="*/ 455029 h 1563393"/>
              <a:gd name="connsiteX16" fmla="*/ 1496291 w 2262613"/>
              <a:gd name="connsiteY16" fmla="*/ 464266 h 1563393"/>
              <a:gd name="connsiteX17" fmla="*/ 1413164 w 2262613"/>
              <a:gd name="connsiteY17" fmla="*/ 491975 h 1563393"/>
              <a:gd name="connsiteX18" fmla="*/ 1385455 w 2262613"/>
              <a:gd name="connsiteY18" fmla="*/ 510447 h 1563393"/>
              <a:gd name="connsiteX19" fmla="*/ 1348510 w 2262613"/>
              <a:gd name="connsiteY19" fmla="*/ 519684 h 1563393"/>
              <a:gd name="connsiteX20" fmla="*/ 1265382 w 2262613"/>
              <a:gd name="connsiteY20" fmla="*/ 565866 h 1563393"/>
              <a:gd name="connsiteX21" fmla="*/ 1191491 w 2262613"/>
              <a:gd name="connsiteY21" fmla="*/ 593575 h 1563393"/>
              <a:gd name="connsiteX22" fmla="*/ 1126837 w 2262613"/>
              <a:gd name="connsiteY22" fmla="*/ 630520 h 1563393"/>
              <a:gd name="connsiteX23" fmla="*/ 1080655 w 2262613"/>
              <a:gd name="connsiteY23" fmla="*/ 667466 h 1563393"/>
              <a:gd name="connsiteX24" fmla="*/ 1052946 w 2262613"/>
              <a:gd name="connsiteY24" fmla="*/ 695175 h 1563393"/>
              <a:gd name="connsiteX25" fmla="*/ 1025237 w 2262613"/>
              <a:gd name="connsiteY25" fmla="*/ 704411 h 1563393"/>
              <a:gd name="connsiteX26" fmla="*/ 905164 w 2262613"/>
              <a:gd name="connsiteY26" fmla="*/ 787538 h 1563393"/>
              <a:gd name="connsiteX27" fmla="*/ 812800 w 2262613"/>
              <a:gd name="connsiteY27" fmla="*/ 861429 h 1563393"/>
              <a:gd name="connsiteX28" fmla="*/ 738910 w 2262613"/>
              <a:gd name="connsiteY28" fmla="*/ 889138 h 1563393"/>
              <a:gd name="connsiteX29" fmla="*/ 683491 w 2262613"/>
              <a:gd name="connsiteY29" fmla="*/ 926084 h 1563393"/>
              <a:gd name="connsiteX30" fmla="*/ 572655 w 2262613"/>
              <a:gd name="connsiteY30" fmla="*/ 953793 h 1563393"/>
              <a:gd name="connsiteX31" fmla="*/ 526473 w 2262613"/>
              <a:gd name="connsiteY31" fmla="*/ 972266 h 1563393"/>
              <a:gd name="connsiteX32" fmla="*/ 471055 w 2262613"/>
              <a:gd name="connsiteY32" fmla="*/ 990738 h 1563393"/>
              <a:gd name="connsiteX33" fmla="*/ 415637 w 2262613"/>
              <a:gd name="connsiteY33" fmla="*/ 1018447 h 1563393"/>
              <a:gd name="connsiteX34" fmla="*/ 387928 w 2262613"/>
              <a:gd name="connsiteY34" fmla="*/ 1036920 h 1563393"/>
              <a:gd name="connsiteX35" fmla="*/ 350982 w 2262613"/>
              <a:gd name="connsiteY35" fmla="*/ 1046157 h 1563393"/>
              <a:gd name="connsiteX36" fmla="*/ 323273 w 2262613"/>
              <a:gd name="connsiteY36" fmla="*/ 1055393 h 1563393"/>
              <a:gd name="connsiteX37" fmla="*/ 230910 w 2262613"/>
              <a:gd name="connsiteY37" fmla="*/ 1110811 h 1563393"/>
              <a:gd name="connsiteX38" fmla="*/ 175491 w 2262613"/>
              <a:gd name="connsiteY38" fmla="*/ 1129284 h 1563393"/>
              <a:gd name="connsiteX39" fmla="*/ 157019 w 2262613"/>
              <a:gd name="connsiteY39" fmla="*/ 1156993 h 1563393"/>
              <a:gd name="connsiteX40" fmla="*/ 129310 w 2262613"/>
              <a:gd name="connsiteY40" fmla="*/ 1175466 h 1563393"/>
              <a:gd name="connsiteX41" fmla="*/ 110837 w 2262613"/>
              <a:gd name="connsiteY41" fmla="*/ 1212411 h 1563393"/>
              <a:gd name="connsiteX42" fmla="*/ 64655 w 2262613"/>
              <a:gd name="connsiteY42" fmla="*/ 1277066 h 1563393"/>
              <a:gd name="connsiteX43" fmla="*/ 46182 w 2262613"/>
              <a:gd name="connsiteY43" fmla="*/ 1369429 h 1563393"/>
              <a:gd name="connsiteX44" fmla="*/ 36946 w 2262613"/>
              <a:gd name="connsiteY44" fmla="*/ 1480266 h 1563393"/>
              <a:gd name="connsiteX45" fmla="*/ 0 w 2262613"/>
              <a:gd name="connsiteY45" fmla="*/ 1517211 h 1563393"/>
              <a:gd name="connsiteX46" fmla="*/ 18473 w 2262613"/>
              <a:gd name="connsiteY46" fmla="*/ 1563393 h 156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262613" h="1563393">
                <a:moveTo>
                  <a:pt x="1948873" y="2447"/>
                </a:moveTo>
                <a:cubicBezTo>
                  <a:pt x="2022764" y="5526"/>
                  <a:pt x="2097520" y="0"/>
                  <a:pt x="2170546" y="11684"/>
                </a:cubicBezTo>
                <a:cubicBezTo>
                  <a:pt x="2180160" y="13222"/>
                  <a:pt x="2175054" y="30882"/>
                  <a:pt x="2179782" y="39393"/>
                </a:cubicBezTo>
                <a:cubicBezTo>
                  <a:pt x="2190564" y="58801"/>
                  <a:pt x="2204413" y="76338"/>
                  <a:pt x="2216728" y="94811"/>
                </a:cubicBezTo>
                <a:cubicBezTo>
                  <a:pt x="2222885" y="104047"/>
                  <a:pt x="2231690" y="111989"/>
                  <a:pt x="2235200" y="122520"/>
                </a:cubicBezTo>
                <a:lnTo>
                  <a:pt x="2253673" y="177938"/>
                </a:lnTo>
                <a:cubicBezTo>
                  <a:pt x="2250594" y="214884"/>
                  <a:pt x="2262613" y="256462"/>
                  <a:pt x="2244437" y="288775"/>
                </a:cubicBezTo>
                <a:cubicBezTo>
                  <a:pt x="2230936" y="312776"/>
                  <a:pt x="2195176" y="313405"/>
                  <a:pt x="2170546" y="325720"/>
                </a:cubicBezTo>
                <a:cubicBezTo>
                  <a:pt x="2137700" y="342143"/>
                  <a:pt x="2137606" y="344367"/>
                  <a:pt x="2105891" y="353429"/>
                </a:cubicBezTo>
                <a:cubicBezTo>
                  <a:pt x="2093685" y="356916"/>
                  <a:pt x="2081152" y="359179"/>
                  <a:pt x="2068946" y="362666"/>
                </a:cubicBezTo>
                <a:cubicBezTo>
                  <a:pt x="2059585" y="365341"/>
                  <a:pt x="2050784" y="369993"/>
                  <a:pt x="2041237" y="371902"/>
                </a:cubicBezTo>
                <a:cubicBezTo>
                  <a:pt x="2004509" y="379248"/>
                  <a:pt x="1967346" y="384217"/>
                  <a:pt x="1930400" y="390375"/>
                </a:cubicBezTo>
                <a:cubicBezTo>
                  <a:pt x="1911927" y="393454"/>
                  <a:pt x="1892748" y="393689"/>
                  <a:pt x="1874982" y="399611"/>
                </a:cubicBezTo>
                <a:cubicBezTo>
                  <a:pt x="1856509" y="405769"/>
                  <a:pt x="1839016" y="417200"/>
                  <a:pt x="1819564" y="418084"/>
                </a:cubicBezTo>
                <a:lnTo>
                  <a:pt x="1616364" y="427320"/>
                </a:lnTo>
                <a:cubicBezTo>
                  <a:pt x="1593771" y="438617"/>
                  <a:pt x="1576175" y="449592"/>
                  <a:pt x="1551710" y="455029"/>
                </a:cubicBezTo>
                <a:cubicBezTo>
                  <a:pt x="1533428" y="459092"/>
                  <a:pt x="1514764" y="461187"/>
                  <a:pt x="1496291" y="464266"/>
                </a:cubicBezTo>
                <a:cubicBezTo>
                  <a:pt x="1372022" y="526399"/>
                  <a:pt x="1556404" y="438260"/>
                  <a:pt x="1413164" y="491975"/>
                </a:cubicBezTo>
                <a:cubicBezTo>
                  <a:pt x="1402770" y="495873"/>
                  <a:pt x="1395658" y="506074"/>
                  <a:pt x="1385455" y="510447"/>
                </a:cubicBezTo>
                <a:cubicBezTo>
                  <a:pt x="1373787" y="515447"/>
                  <a:pt x="1360296" y="514969"/>
                  <a:pt x="1348510" y="519684"/>
                </a:cubicBezTo>
                <a:cubicBezTo>
                  <a:pt x="1209278" y="575377"/>
                  <a:pt x="1349987" y="523564"/>
                  <a:pt x="1265382" y="565866"/>
                </a:cubicBezTo>
                <a:cubicBezTo>
                  <a:pt x="1182418" y="607348"/>
                  <a:pt x="1314024" y="525501"/>
                  <a:pt x="1191491" y="593575"/>
                </a:cubicBezTo>
                <a:cubicBezTo>
                  <a:pt x="1107618" y="640172"/>
                  <a:pt x="1193904" y="608165"/>
                  <a:pt x="1126837" y="630520"/>
                </a:cubicBezTo>
                <a:cubicBezTo>
                  <a:pt x="1111443" y="642835"/>
                  <a:pt x="1095491" y="654484"/>
                  <a:pt x="1080655" y="667466"/>
                </a:cubicBezTo>
                <a:cubicBezTo>
                  <a:pt x="1070825" y="676068"/>
                  <a:pt x="1063814" y="687929"/>
                  <a:pt x="1052946" y="695175"/>
                </a:cubicBezTo>
                <a:cubicBezTo>
                  <a:pt x="1044845" y="700575"/>
                  <a:pt x="1034473" y="701332"/>
                  <a:pt x="1025237" y="704411"/>
                </a:cubicBezTo>
                <a:cubicBezTo>
                  <a:pt x="1011848" y="713337"/>
                  <a:pt x="930594" y="765286"/>
                  <a:pt x="905164" y="787538"/>
                </a:cubicBezTo>
                <a:cubicBezTo>
                  <a:pt x="871346" y="817129"/>
                  <a:pt x="858712" y="844212"/>
                  <a:pt x="812800" y="861429"/>
                </a:cubicBezTo>
                <a:cubicBezTo>
                  <a:pt x="788170" y="870665"/>
                  <a:pt x="762438" y="877374"/>
                  <a:pt x="738910" y="889138"/>
                </a:cubicBezTo>
                <a:cubicBezTo>
                  <a:pt x="719052" y="899067"/>
                  <a:pt x="704183" y="918037"/>
                  <a:pt x="683491" y="926084"/>
                </a:cubicBezTo>
                <a:cubicBezTo>
                  <a:pt x="647998" y="939887"/>
                  <a:pt x="608014" y="939649"/>
                  <a:pt x="572655" y="953793"/>
                </a:cubicBezTo>
                <a:cubicBezTo>
                  <a:pt x="557261" y="959951"/>
                  <a:pt x="542055" y="966600"/>
                  <a:pt x="526473" y="972266"/>
                </a:cubicBezTo>
                <a:cubicBezTo>
                  <a:pt x="508173" y="978920"/>
                  <a:pt x="489029" y="983249"/>
                  <a:pt x="471055" y="990738"/>
                </a:cubicBezTo>
                <a:cubicBezTo>
                  <a:pt x="451991" y="998681"/>
                  <a:pt x="433691" y="1008417"/>
                  <a:pt x="415637" y="1018447"/>
                </a:cubicBezTo>
                <a:cubicBezTo>
                  <a:pt x="405933" y="1023838"/>
                  <a:pt x="398131" y="1032547"/>
                  <a:pt x="387928" y="1036920"/>
                </a:cubicBezTo>
                <a:cubicBezTo>
                  <a:pt x="376260" y="1041921"/>
                  <a:pt x="363188" y="1042670"/>
                  <a:pt x="350982" y="1046157"/>
                </a:cubicBezTo>
                <a:cubicBezTo>
                  <a:pt x="341621" y="1048832"/>
                  <a:pt x="332509" y="1052314"/>
                  <a:pt x="323273" y="1055393"/>
                </a:cubicBezTo>
                <a:cubicBezTo>
                  <a:pt x="270536" y="1097582"/>
                  <a:pt x="290020" y="1089316"/>
                  <a:pt x="230910" y="1110811"/>
                </a:cubicBezTo>
                <a:cubicBezTo>
                  <a:pt x="212610" y="1117466"/>
                  <a:pt x="175491" y="1129284"/>
                  <a:pt x="175491" y="1129284"/>
                </a:cubicBezTo>
                <a:cubicBezTo>
                  <a:pt x="169334" y="1138520"/>
                  <a:pt x="164868" y="1149144"/>
                  <a:pt x="157019" y="1156993"/>
                </a:cubicBezTo>
                <a:cubicBezTo>
                  <a:pt x="149170" y="1164843"/>
                  <a:pt x="136417" y="1166938"/>
                  <a:pt x="129310" y="1175466"/>
                </a:cubicBezTo>
                <a:cubicBezTo>
                  <a:pt x="120495" y="1186043"/>
                  <a:pt x="117668" y="1200457"/>
                  <a:pt x="110837" y="1212411"/>
                </a:cubicBezTo>
                <a:cubicBezTo>
                  <a:pt x="100034" y="1231316"/>
                  <a:pt x="76546" y="1261210"/>
                  <a:pt x="64655" y="1277066"/>
                </a:cubicBezTo>
                <a:cubicBezTo>
                  <a:pt x="58497" y="1307854"/>
                  <a:pt x="48789" y="1338140"/>
                  <a:pt x="46182" y="1369429"/>
                </a:cubicBezTo>
                <a:cubicBezTo>
                  <a:pt x="43103" y="1406375"/>
                  <a:pt x="48004" y="1444880"/>
                  <a:pt x="36946" y="1480266"/>
                </a:cubicBezTo>
                <a:cubicBezTo>
                  <a:pt x="31751" y="1496889"/>
                  <a:pt x="12315" y="1504896"/>
                  <a:pt x="0" y="1517211"/>
                </a:cubicBezTo>
                <a:cubicBezTo>
                  <a:pt x="11414" y="1551451"/>
                  <a:pt x="4883" y="1536212"/>
                  <a:pt x="18473" y="156339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3239415" y="3885245"/>
            <a:ext cx="2976583" cy="1841300"/>
          </a:xfrm>
          <a:custGeom>
            <a:avLst/>
            <a:gdLst>
              <a:gd name="connsiteX0" fmla="*/ 2838112 w 2976583"/>
              <a:gd name="connsiteY0" fmla="*/ 21737 h 1841300"/>
              <a:gd name="connsiteX1" fmla="*/ 2884294 w 2976583"/>
              <a:gd name="connsiteY1" fmla="*/ 77155 h 1841300"/>
              <a:gd name="connsiteX2" fmla="*/ 2930476 w 2976583"/>
              <a:gd name="connsiteY2" fmla="*/ 132573 h 1841300"/>
              <a:gd name="connsiteX3" fmla="*/ 2939712 w 2976583"/>
              <a:gd name="connsiteY3" fmla="*/ 492791 h 1841300"/>
              <a:gd name="connsiteX4" fmla="*/ 2865821 w 2976583"/>
              <a:gd name="connsiteY4" fmla="*/ 557446 h 1841300"/>
              <a:gd name="connsiteX5" fmla="*/ 2810403 w 2976583"/>
              <a:gd name="connsiteY5" fmla="*/ 612864 h 1841300"/>
              <a:gd name="connsiteX6" fmla="*/ 2625676 w 2976583"/>
              <a:gd name="connsiteY6" fmla="*/ 723700 h 1841300"/>
              <a:gd name="connsiteX7" fmla="*/ 2597967 w 2976583"/>
              <a:gd name="connsiteY7" fmla="*/ 751410 h 1841300"/>
              <a:gd name="connsiteX8" fmla="*/ 2468658 w 2976583"/>
              <a:gd name="connsiteY8" fmla="*/ 769882 h 1841300"/>
              <a:gd name="connsiteX9" fmla="*/ 2376294 w 2976583"/>
              <a:gd name="connsiteY9" fmla="*/ 806828 h 1841300"/>
              <a:gd name="connsiteX10" fmla="*/ 2293167 w 2976583"/>
              <a:gd name="connsiteY10" fmla="*/ 816064 h 1841300"/>
              <a:gd name="connsiteX11" fmla="*/ 2265458 w 2976583"/>
              <a:gd name="connsiteY11" fmla="*/ 825300 h 1841300"/>
              <a:gd name="connsiteX12" fmla="*/ 1526549 w 2976583"/>
              <a:gd name="connsiteY12" fmla="*/ 834537 h 1841300"/>
              <a:gd name="connsiteX13" fmla="*/ 1194040 w 2976583"/>
              <a:gd name="connsiteY13" fmla="*/ 862246 h 1841300"/>
              <a:gd name="connsiteX14" fmla="*/ 1083203 w 2976583"/>
              <a:gd name="connsiteY14" fmla="*/ 908428 h 1841300"/>
              <a:gd name="connsiteX15" fmla="*/ 1018549 w 2976583"/>
              <a:gd name="connsiteY15" fmla="*/ 926900 h 1841300"/>
              <a:gd name="connsiteX16" fmla="*/ 990840 w 2976583"/>
              <a:gd name="connsiteY16" fmla="*/ 973082 h 1841300"/>
              <a:gd name="connsiteX17" fmla="*/ 843058 w 2976583"/>
              <a:gd name="connsiteY17" fmla="*/ 1056210 h 1841300"/>
              <a:gd name="connsiteX18" fmla="*/ 750694 w 2976583"/>
              <a:gd name="connsiteY18" fmla="*/ 1093155 h 1841300"/>
              <a:gd name="connsiteX19" fmla="*/ 658330 w 2976583"/>
              <a:gd name="connsiteY19" fmla="*/ 1120864 h 1841300"/>
              <a:gd name="connsiteX20" fmla="*/ 602912 w 2976583"/>
              <a:gd name="connsiteY20" fmla="*/ 1139337 h 1841300"/>
              <a:gd name="connsiteX21" fmla="*/ 565967 w 2976583"/>
              <a:gd name="connsiteY21" fmla="*/ 1259410 h 1841300"/>
              <a:gd name="connsiteX22" fmla="*/ 501312 w 2976583"/>
              <a:gd name="connsiteY22" fmla="*/ 1342537 h 1841300"/>
              <a:gd name="connsiteX23" fmla="*/ 464367 w 2976583"/>
              <a:gd name="connsiteY23" fmla="*/ 1370246 h 1841300"/>
              <a:gd name="connsiteX24" fmla="*/ 436658 w 2976583"/>
              <a:gd name="connsiteY24" fmla="*/ 1388719 h 1841300"/>
              <a:gd name="connsiteX25" fmla="*/ 399712 w 2976583"/>
              <a:gd name="connsiteY25" fmla="*/ 1434900 h 1841300"/>
              <a:gd name="connsiteX26" fmla="*/ 270403 w 2976583"/>
              <a:gd name="connsiteY26" fmla="*/ 1481082 h 1841300"/>
              <a:gd name="connsiteX27" fmla="*/ 178040 w 2976583"/>
              <a:gd name="connsiteY27" fmla="*/ 1554973 h 1841300"/>
              <a:gd name="connsiteX28" fmla="*/ 150330 w 2976583"/>
              <a:gd name="connsiteY28" fmla="*/ 1564210 h 1841300"/>
              <a:gd name="connsiteX29" fmla="*/ 21021 w 2976583"/>
              <a:gd name="connsiteY29" fmla="*/ 1619628 h 1841300"/>
              <a:gd name="connsiteX30" fmla="*/ 2549 w 2976583"/>
              <a:gd name="connsiteY30" fmla="*/ 1647337 h 1841300"/>
              <a:gd name="connsiteX31" fmla="*/ 30258 w 2976583"/>
              <a:gd name="connsiteY31" fmla="*/ 1702755 h 1841300"/>
              <a:gd name="connsiteX32" fmla="*/ 39494 w 2976583"/>
              <a:gd name="connsiteY32" fmla="*/ 1832064 h 1841300"/>
              <a:gd name="connsiteX33" fmla="*/ 39494 w 2976583"/>
              <a:gd name="connsiteY33" fmla="*/ 1841300 h 18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976583" h="1841300">
                <a:moveTo>
                  <a:pt x="2838112" y="21737"/>
                </a:moveTo>
                <a:cubicBezTo>
                  <a:pt x="2919064" y="102689"/>
                  <a:pt x="2819998" y="0"/>
                  <a:pt x="2884294" y="77155"/>
                </a:cubicBezTo>
                <a:cubicBezTo>
                  <a:pt x="2943558" y="148272"/>
                  <a:pt x="2884611" y="63777"/>
                  <a:pt x="2930476" y="132573"/>
                </a:cubicBezTo>
                <a:cubicBezTo>
                  <a:pt x="2976583" y="270890"/>
                  <a:pt x="2973084" y="239163"/>
                  <a:pt x="2939712" y="492791"/>
                </a:cubicBezTo>
                <a:cubicBezTo>
                  <a:pt x="2933250" y="541900"/>
                  <a:pt x="2893101" y="535622"/>
                  <a:pt x="2865821" y="557446"/>
                </a:cubicBezTo>
                <a:cubicBezTo>
                  <a:pt x="2845421" y="573766"/>
                  <a:pt x="2831302" y="597189"/>
                  <a:pt x="2810403" y="612864"/>
                </a:cubicBezTo>
                <a:cubicBezTo>
                  <a:pt x="2692374" y="701386"/>
                  <a:pt x="2813989" y="535381"/>
                  <a:pt x="2625676" y="723700"/>
                </a:cubicBezTo>
                <a:cubicBezTo>
                  <a:pt x="2616440" y="732937"/>
                  <a:pt x="2610499" y="747724"/>
                  <a:pt x="2597967" y="751410"/>
                </a:cubicBezTo>
                <a:cubicBezTo>
                  <a:pt x="2556196" y="763696"/>
                  <a:pt x="2511761" y="763725"/>
                  <a:pt x="2468658" y="769882"/>
                </a:cubicBezTo>
                <a:cubicBezTo>
                  <a:pt x="2437870" y="782197"/>
                  <a:pt x="2408362" y="798389"/>
                  <a:pt x="2376294" y="806828"/>
                </a:cubicBezTo>
                <a:cubicBezTo>
                  <a:pt x="2349332" y="813923"/>
                  <a:pt x="2320667" y="811481"/>
                  <a:pt x="2293167" y="816064"/>
                </a:cubicBezTo>
                <a:cubicBezTo>
                  <a:pt x="2283564" y="817665"/>
                  <a:pt x="2275191" y="825065"/>
                  <a:pt x="2265458" y="825300"/>
                </a:cubicBezTo>
                <a:cubicBezTo>
                  <a:pt x="2019207" y="831234"/>
                  <a:pt x="1772852" y="831458"/>
                  <a:pt x="1526549" y="834537"/>
                </a:cubicBezTo>
                <a:cubicBezTo>
                  <a:pt x="1415713" y="843773"/>
                  <a:pt x="1303747" y="843961"/>
                  <a:pt x="1194040" y="862246"/>
                </a:cubicBezTo>
                <a:cubicBezTo>
                  <a:pt x="1154560" y="868826"/>
                  <a:pt x="1120760" y="894591"/>
                  <a:pt x="1083203" y="908428"/>
                </a:cubicBezTo>
                <a:cubicBezTo>
                  <a:pt x="1062171" y="916176"/>
                  <a:pt x="1040100" y="920743"/>
                  <a:pt x="1018549" y="926900"/>
                </a:cubicBezTo>
                <a:cubicBezTo>
                  <a:pt x="1009313" y="942294"/>
                  <a:pt x="1003534" y="960388"/>
                  <a:pt x="990840" y="973082"/>
                </a:cubicBezTo>
                <a:cubicBezTo>
                  <a:pt x="964306" y="999616"/>
                  <a:pt x="866090" y="1045846"/>
                  <a:pt x="843058" y="1056210"/>
                </a:cubicBezTo>
                <a:cubicBezTo>
                  <a:pt x="812819" y="1069818"/>
                  <a:pt x="781992" y="1082201"/>
                  <a:pt x="750694" y="1093155"/>
                </a:cubicBezTo>
                <a:cubicBezTo>
                  <a:pt x="720355" y="1103774"/>
                  <a:pt x="689010" y="1111276"/>
                  <a:pt x="658330" y="1120864"/>
                </a:cubicBezTo>
                <a:cubicBezTo>
                  <a:pt x="639744" y="1126672"/>
                  <a:pt x="621385" y="1133179"/>
                  <a:pt x="602912" y="1139337"/>
                </a:cubicBezTo>
                <a:cubicBezTo>
                  <a:pt x="600487" y="1147824"/>
                  <a:pt x="572939" y="1247790"/>
                  <a:pt x="565967" y="1259410"/>
                </a:cubicBezTo>
                <a:cubicBezTo>
                  <a:pt x="537376" y="1307061"/>
                  <a:pt x="543114" y="1305960"/>
                  <a:pt x="501312" y="1342537"/>
                </a:cubicBezTo>
                <a:cubicBezTo>
                  <a:pt x="489727" y="1352674"/>
                  <a:pt x="476893" y="1361298"/>
                  <a:pt x="464367" y="1370246"/>
                </a:cubicBezTo>
                <a:cubicBezTo>
                  <a:pt x="455334" y="1376698"/>
                  <a:pt x="444507" y="1380870"/>
                  <a:pt x="436658" y="1388719"/>
                </a:cubicBezTo>
                <a:cubicBezTo>
                  <a:pt x="422718" y="1402659"/>
                  <a:pt x="415106" y="1422585"/>
                  <a:pt x="399712" y="1434900"/>
                </a:cubicBezTo>
                <a:cubicBezTo>
                  <a:pt x="364197" y="1463312"/>
                  <a:pt x="311951" y="1470695"/>
                  <a:pt x="270403" y="1481082"/>
                </a:cubicBezTo>
                <a:cubicBezTo>
                  <a:pt x="139908" y="1546330"/>
                  <a:pt x="282719" y="1465247"/>
                  <a:pt x="178040" y="1554973"/>
                </a:cubicBezTo>
                <a:cubicBezTo>
                  <a:pt x="170648" y="1561309"/>
                  <a:pt x="159227" y="1560256"/>
                  <a:pt x="150330" y="1564210"/>
                </a:cubicBezTo>
                <a:cubicBezTo>
                  <a:pt x="8234" y="1627364"/>
                  <a:pt x="194682" y="1554505"/>
                  <a:pt x="21021" y="1619628"/>
                </a:cubicBezTo>
                <a:cubicBezTo>
                  <a:pt x="14864" y="1628864"/>
                  <a:pt x="4374" y="1636387"/>
                  <a:pt x="2549" y="1647337"/>
                </a:cubicBezTo>
                <a:cubicBezTo>
                  <a:pt x="0" y="1662634"/>
                  <a:pt x="23824" y="1693105"/>
                  <a:pt x="30258" y="1702755"/>
                </a:cubicBezTo>
                <a:cubicBezTo>
                  <a:pt x="57341" y="1784006"/>
                  <a:pt x="50174" y="1735939"/>
                  <a:pt x="39494" y="1832064"/>
                </a:cubicBezTo>
                <a:cubicBezTo>
                  <a:pt x="39154" y="1835124"/>
                  <a:pt x="39494" y="1838221"/>
                  <a:pt x="39494" y="18413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3233989" y="3870036"/>
            <a:ext cx="2421249" cy="1856509"/>
          </a:xfrm>
          <a:custGeom>
            <a:avLst/>
            <a:gdLst>
              <a:gd name="connsiteX0" fmla="*/ 2381720 w 2421249"/>
              <a:gd name="connsiteY0" fmla="*/ 0 h 1856509"/>
              <a:gd name="connsiteX1" fmla="*/ 2418666 w 2421249"/>
              <a:gd name="connsiteY1" fmla="*/ 73891 h 1856509"/>
              <a:gd name="connsiteX2" fmla="*/ 2409429 w 2421249"/>
              <a:gd name="connsiteY2" fmla="*/ 314037 h 1856509"/>
              <a:gd name="connsiteX3" fmla="*/ 2381720 w 2421249"/>
              <a:gd name="connsiteY3" fmla="*/ 341746 h 1856509"/>
              <a:gd name="connsiteX4" fmla="*/ 2344775 w 2421249"/>
              <a:gd name="connsiteY4" fmla="*/ 397164 h 1856509"/>
              <a:gd name="connsiteX5" fmla="*/ 2326302 w 2421249"/>
              <a:gd name="connsiteY5" fmla="*/ 424873 h 1856509"/>
              <a:gd name="connsiteX6" fmla="*/ 2261647 w 2421249"/>
              <a:gd name="connsiteY6" fmla="*/ 461819 h 1856509"/>
              <a:gd name="connsiteX7" fmla="*/ 2206229 w 2421249"/>
              <a:gd name="connsiteY7" fmla="*/ 498764 h 1856509"/>
              <a:gd name="connsiteX8" fmla="*/ 2123102 w 2421249"/>
              <a:gd name="connsiteY8" fmla="*/ 554182 h 1856509"/>
              <a:gd name="connsiteX9" fmla="*/ 2095393 w 2421249"/>
              <a:gd name="connsiteY9" fmla="*/ 563419 h 1856509"/>
              <a:gd name="connsiteX10" fmla="*/ 2021502 w 2421249"/>
              <a:gd name="connsiteY10" fmla="*/ 591128 h 1856509"/>
              <a:gd name="connsiteX11" fmla="*/ 1929138 w 2421249"/>
              <a:gd name="connsiteY11" fmla="*/ 646546 h 1856509"/>
              <a:gd name="connsiteX12" fmla="*/ 1864484 w 2421249"/>
              <a:gd name="connsiteY12" fmla="*/ 683491 h 1856509"/>
              <a:gd name="connsiteX13" fmla="*/ 1836775 w 2421249"/>
              <a:gd name="connsiteY13" fmla="*/ 701964 h 1856509"/>
              <a:gd name="connsiteX14" fmla="*/ 1753647 w 2421249"/>
              <a:gd name="connsiteY14" fmla="*/ 729673 h 1856509"/>
              <a:gd name="connsiteX15" fmla="*/ 1670520 w 2421249"/>
              <a:gd name="connsiteY15" fmla="*/ 766619 h 1856509"/>
              <a:gd name="connsiteX16" fmla="*/ 1605866 w 2421249"/>
              <a:gd name="connsiteY16" fmla="*/ 775855 h 1856509"/>
              <a:gd name="connsiteX17" fmla="*/ 1568920 w 2421249"/>
              <a:gd name="connsiteY17" fmla="*/ 794328 h 1856509"/>
              <a:gd name="connsiteX18" fmla="*/ 1522738 w 2421249"/>
              <a:gd name="connsiteY18" fmla="*/ 812800 h 1856509"/>
              <a:gd name="connsiteX19" fmla="*/ 1476556 w 2421249"/>
              <a:gd name="connsiteY19" fmla="*/ 840509 h 1856509"/>
              <a:gd name="connsiteX20" fmla="*/ 1347247 w 2421249"/>
              <a:gd name="connsiteY20" fmla="*/ 886691 h 1856509"/>
              <a:gd name="connsiteX21" fmla="*/ 1319538 w 2421249"/>
              <a:gd name="connsiteY21" fmla="*/ 895928 h 1856509"/>
              <a:gd name="connsiteX22" fmla="*/ 1162520 w 2421249"/>
              <a:gd name="connsiteY22" fmla="*/ 914400 h 1856509"/>
              <a:gd name="connsiteX23" fmla="*/ 1079393 w 2421249"/>
              <a:gd name="connsiteY23" fmla="*/ 942109 h 1856509"/>
              <a:gd name="connsiteX24" fmla="*/ 1051684 w 2421249"/>
              <a:gd name="connsiteY24" fmla="*/ 960582 h 1856509"/>
              <a:gd name="connsiteX25" fmla="*/ 987029 w 2421249"/>
              <a:gd name="connsiteY25" fmla="*/ 1025237 h 1856509"/>
              <a:gd name="connsiteX26" fmla="*/ 913138 w 2421249"/>
              <a:gd name="connsiteY26" fmla="*/ 1052946 h 1856509"/>
              <a:gd name="connsiteX27" fmla="*/ 857720 w 2421249"/>
              <a:gd name="connsiteY27" fmla="*/ 1080655 h 1856509"/>
              <a:gd name="connsiteX28" fmla="*/ 802302 w 2421249"/>
              <a:gd name="connsiteY28" fmla="*/ 1099128 h 1856509"/>
              <a:gd name="connsiteX29" fmla="*/ 756120 w 2421249"/>
              <a:gd name="connsiteY29" fmla="*/ 1117600 h 1856509"/>
              <a:gd name="connsiteX30" fmla="*/ 700702 w 2421249"/>
              <a:gd name="connsiteY30" fmla="*/ 1136073 h 1856509"/>
              <a:gd name="connsiteX31" fmla="*/ 672993 w 2421249"/>
              <a:gd name="connsiteY31" fmla="*/ 1145309 h 1856509"/>
              <a:gd name="connsiteX32" fmla="*/ 636047 w 2421249"/>
              <a:gd name="connsiteY32" fmla="*/ 1154546 h 1856509"/>
              <a:gd name="connsiteX33" fmla="*/ 599102 w 2421249"/>
              <a:gd name="connsiteY33" fmla="*/ 1182255 h 1856509"/>
              <a:gd name="connsiteX34" fmla="*/ 571393 w 2421249"/>
              <a:gd name="connsiteY34" fmla="*/ 1191491 h 1856509"/>
              <a:gd name="connsiteX35" fmla="*/ 543684 w 2421249"/>
              <a:gd name="connsiteY35" fmla="*/ 1219200 h 1856509"/>
              <a:gd name="connsiteX36" fmla="*/ 515975 w 2421249"/>
              <a:gd name="connsiteY36" fmla="*/ 1228437 h 1856509"/>
              <a:gd name="connsiteX37" fmla="*/ 488266 w 2421249"/>
              <a:gd name="connsiteY37" fmla="*/ 1246909 h 1856509"/>
              <a:gd name="connsiteX38" fmla="*/ 451320 w 2421249"/>
              <a:gd name="connsiteY38" fmla="*/ 1274619 h 1856509"/>
              <a:gd name="connsiteX39" fmla="*/ 414375 w 2421249"/>
              <a:gd name="connsiteY39" fmla="*/ 1311564 h 1856509"/>
              <a:gd name="connsiteX40" fmla="*/ 386666 w 2421249"/>
              <a:gd name="connsiteY40" fmla="*/ 1320800 h 1856509"/>
              <a:gd name="connsiteX41" fmla="*/ 340484 w 2421249"/>
              <a:gd name="connsiteY41" fmla="*/ 1357746 h 1856509"/>
              <a:gd name="connsiteX42" fmla="*/ 312775 w 2421249"/>
              <a:gd name="connsiteY42" fmla="*/ 1385455 h 1856509"/>
              <a:gd name="connsiteX43" fmla="*/ 285066 w 2421249"/>
              <a:gd name="connsiteY43" fmla="*/ 1403928 h 1856509"/>
              <a:gd name="connsiteX44" fmla="*/ 257356 w 2421249"/>
              <a:gd name="connsiteY44" fmla="*/ 1440873 h 1856509"/>
              <a:gd name="connsiteX45" fmla="*/ 183466 w 2421249"/>
              <a:gd name="connsiteY45" fmla="*/ 1477819 h 1856509"/>
              <a:gd name="connsiteX46" fmla="*/ 155756 w 2421249"/>
              <a:gd name="connsiteY46" fmla="*/ 1496291 h 1856509"/>
              <a:gd name="connsiteX47" fmla="*/ 137284 w 2421249"/>
              <a:gd name="connsiteY47" fmla="*/ 1524000 h 1856509"/>
              <a:gd name="connsiteX48" fmla="*/ 91102 w 2421249"/>
              <a:gd name="connsiteY48" fmla="*/ 1570182 h 1856509"/>
              <a:gd name="connsiteX49" fmla="*/ 63393 w 2421249"/>
              <a:gd name="connsiteY49" fmla="*/ 1634837 h 1856509"/>
              <a:gd name="connsiteX50" fmla="*/ 17211 w 2421249"/>
              <a:gd name="connsiteY50" fmla="*/ 1690255 h 1856509"/>
              <a:gd name="connsiteX51" fmla="*/ 17211 w 2421249"/>
              <a:gd name="connsiteY51" fmla="*/ 1847273 h 1856509"/>
              <a:gd name="connsiteX52" fmla="*/ 26447 w 2421249"/>
              <a:gd name="connsiteY52" fmla="*/ 1856509 h 1856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421249" h="1856509">
                <a:moveTo>
                  <a:pt x="2381720" y="0"/>
                </a:moveTo>
                <a:cubicBezTo>
                  <a:pt x="2394774" y="19581"/>
                  <a:pt x="2417900" y="50146"/>
                  <a:pt x="2418666" y="73891"/>
                </a:cubicBezTo>
                <a:cubicBezTo>
                  <a:pt x="2421249" y="153957"/>
                  <a:pt x="2420375" y="234680"/>
                  <a:pt x="2409429" y="314037"/>
                </a:cubicBezTo>
                <a:cubicBezTo>
                  <a:pt x="2407644" y="326977"/>
                  <a:pt x="2389739" y="331435"/>
                  <a:pt x="2381720" y="341746"/>
                </a:cubicBezTo>
                <a:cubicBezTo>
                  <a:pt x="2368090" y="359271"/>
                  <a:pt x="2357090" y="378691"/>
                  <a:pt x="2344775" y="397164"/>
                </a:cubicBezTo>
                <a:cubicBezTo>
                  <a:pt x="2338617" y="406400"/>
                  <a:pt x="2335538" y="418715"/>
                  <a:pt x="2326302" y="424873"/>
                </a:cubicBezTo>
                <a:cubicBezTo>
                  <a:pt x="2230466" y="488765"/>
                  <a:pt x="2378814" y="391519"/>
                  <a:pt x="2261647" y="461819"/>
                </a:cubicBezTo>
                <a:cubicBezTo>
                  <a:pt x="2242609" y="473241"/>
                  <a:pt x="2223990" y="485443"/>
                  <a:pt x="2206229" y="498764"/>
                </a:cubicBezTo>
                <a:cubicBezTo>
                  <a:pt x="2175288" y="521970"/>
                  <a:pt x="2158734" y="536366"/>
                  <a:pt x="2123102" y="554182"/>
                </a:cubicBezTo>
                <a:cubicBezTo>
                  <a:pt x="2114394" y="558536"/>
                  <a:pt x="2104342" y="559584"/>
                  <a:pt x="2095393" y="563419"/>
                </a:cubicBezTo>
                <a:cubicBezTo>
                  <a:pt x="2027776" y="592397"/>
                  <a:pt x="2089613" y="574099"/>
                  <a:pt x="2021502" y="591128"/>
                </a:cubicBezTo>
                <a:cubicBezTo>
                  <a:pt x="1958657" y="638261"/>
                  <a:pt x="2010905" y="602518"/>
                  <a:pt x="1929138" y="646546"/>
                </a:cubicBezTo>
                <a:cubicBezTo>
                  <a:pt x="1907283" y="658314"/>
                  <a:pt x="1885768" y="670720"/>
                  <a:pt x="1864484" y="683491"/>
                </a:cubicBezTo>
                <a:cubicBezTo>
                  <a:pt x="1854965" y="689202"/>
                  <a:pt x="1847022" y="697694"/>
                  <a:pt x="1836775" y="701964"/>
                </a:cubicBezTo>
                <a:cubicBezTo>
                  <a:pt x="1809814" y="713198"/>
                  <a:pt x="1779771" y="716610"/>
                  <a:pt x="1753647" y="729673"/>
                </a:cubicBezTo>
                <a:cubicBezTo>
                  <a:pt x="1731253" y="740871"/>
                  <a:pt x="1694107" y="760722"/>
                  <a:pt x="1670520" y="766619"/>
                </a:cubicBezTo>
                <a:cubicBezTo>
                  <a:pt x="1649400" y="771899"/>
                  <a:pt x="1627417" y="772776"/>
                  <a:pt x="1605866" y="775855"/>
                </a:cubicBezTo>
                <a:cubicBezTo>
                  <a:pt x="1593551" y="782013"/>
                  <a:pt x="1581502" y="788736"/>
                  <a:pt x="1568920" y="794328"/>
                </a:cubicBezTo>
                <a:cubicBezTo>
                  <a:pt x="1553769" y="801062"/>
                  <a:pt x="1537567" y="805385"/>
                  <a:pt x="1522738" y="812800"/>
                </a:cubicBezTo>
                <a:cubicBezTo>
                  <a:pt x="1506681" y="820828"/>
                  <a:pt x="1492613" y="832480"/>
                  <a:pt x="1476556" y="840509"/>
                </a:cubicBezTo>
                <a:cubicBezTo>
                  <a:pt x="1447230" y="855172"/>
                  <a:pt x="1368635" y="879561"/>
                  <a:pt x="1347247" y="886691"/>
                </a:cubicBezTo>
                <a:cubicBezTo>
                  <a:pt x="1338011" y="889770"/>
                  <a:pt x="1329207" y="894790"/>
                  <a:pt x="1319538" y="895928"/>
                </a:cubicBezTo>
                <a:lnTo>
                  <a:pt x="1162520" y="914400"/>
                </a:lnTo>
                <a:cubicBezTo>
                  <a:pt x="1127247" y="923219"/>
                  <a:pt x="1114169" y="924721"/>
                  <a:pt x="1079393" y="942109"/>
                </a:cubicBezTo>
                <a:cubicBezTo>
                  <a:pt x="1069464" y="947073"/>
                  <a:pt x="1059533" y="952733"/>
                  <a:pt x="1051684" y="960582"/>
                </a:cubicBezTo>
                <a:cubicBezTo>
                  <a:pt x="1011980" y="1000286"/>
                  <a:pt x="1028789" y="1004357"/>
                  <a:pt x="987029" y="1025237"/>
                </a:cubicBezTo>
                <a:cubicBezTo>
                  <a:pt x="883282" y="1077110"/>
                  <a:pt x="985071" y="1020975"/>
                  <a:pt x="913138" y="1052946"/>
                </a:cubicBezTo>
                <a:cubicBezTo>
                  <a:pt x="894265" y="1061334"/>
                  <a:pt x="876784" y="1072711"/>
                  <a:pt x="857720" y="1080655"/>
                </a:cubicBezTo>
                <a:cubicBezTo>
                  <a:pt x="839746" y="1088144"/>
                  <a:pt x="820602" y="1092474"/>
                  <a:pt x="802302" y="1099128"/>
                </a:cubicBezTo>
                <a:cubicBezTo>
                  <a:pt x="786720" y="1104794"/>
                  <a:pt x="771702" y="1111934"/>
                  <a:pt x="756120" y="1117600"/>
                </a:cubicBezTo>
                <a:cubicBezTo>
                  <a:pt x="737820" y="1124254"/>
                  <a:pt x="719175" y="1129915"/>
                  <a:pt x="700702" y="1136073"/>
                </a:cubicBezTo>
                <a:cubicBezTo>
                  <a:pt x="691466" y="1139152"/>
                  <a:pt x="682438" y="1142948"/>
                  <a:pt x="672993" y="1145309"/>
                </a:cubicBezTo>
                <a:lnTo>
                  <a:pt x="636047" y="1154546"/>
                </a:lnTo>
                <a:cubicBezTo>
                  <a:pt x="623732" y="1163782"/>
                  <a:pt x="612468" y="1174618"/>
                  <a:pt x="599102" y="1182255"/>
                </a:cubicBezTo>
                <a:cubicBezTo>
                  <a:pt x="590649" y="1187085"/>
                  <a:pt x="579494" y="1186091"/>
                  <a:pt x="571393" y="1191491"/>
                </a:cubicBezTo>
                <a:cubicBezTo>
                  <a:pt x="560525" y="1198737"/>
                  <a:pt x="554552" y="1211954"/>
                  <a:pt x="543684" y="1219200"/>
                </a:cubicBezTo>
                <a:cubicBezTo>
                  <a:pt x="535583" y="1224601"/>
                  <a:pt x="524683" y="1224083"/>
                  <a:pt x="515975" y="1228437"/>
                </a:cubicBezTo>
                <a:cubicBezTo>
                  <a:pt x="506046" y="1233401"/>
                  <a:pt x="497299" y="1240457"/>
                  <a:pt x="488266" y="1246909"/>
                </a:cubicBezTo>
                <a:cubicBezTo>
                  <a:pt x="475739" y="1255857"/>
                  <a:pt x="462905" y="1264482"/>
                  <a:pt x="451320" y="1274619"/>
                </a:cubicBezTo>
                <a:cubicBezTo>
                  <a:pt x="438213" y="1286088"/>
                  <a:pt x="428547" y="1301441"/>
                  <a:pt x="414375" y="1311564"/>
                </a:cubicBezTo>
                <a:cubicBezTo>
                  <a:pt x="406453" y="1317223"/>
                  <a:pt x="395902" y="1317721"/>
                  <a:pt x="386666" y="1320800"/>
                </a:cubicBezTo>
                <a:cubicBezTo>
                  <a:pt x="345352" y="1382770"/>
                  <a:pt x="394020" y="1322055"/>
                  <a:pt x="340484" y="1357746"/>
                </a:cubicBezTo>
                <a:cubicBezTo>
                  <a:pt x="329616" y="1364992"/>
                  <a:pt x="322810" y="1377093"/>
                  <a:pt x="312775" y="1385455"/>
                </a:cubicBezTo>
                <a:cubicBezTo>
                  <a:pt x="304247" y="1392562"/>
                  <a:pt x="292915" y="1396079"/>
                  <a:pt x="285066" y="1403928"/>
                </a:cubicBezTo>
                <a:cubicBezTo>
                  <a:pt x="274181" y="1414813"/>
                  <a:pt x="268241" y="1429988"/>
                  <a:pt x="257356" y="1440873"/>
                </a:cubicBezTo>
                <a:cubicBezTo>
                  <a:pt x="235957" y="1462272"/>
                  <a:pt x="209927" y="1464589"/>
                  <a:pt x="183466" y="1477819"/>
                </a:cubicBezTo>
                <a:cubicBezTo>
                  <a:pt x="173537" y="1482783"/>
                  <a:pt x="164993" y="1490134"/>
                  <a:pt x="155756" y="1496291"/>
                </a:cubicBezTo>
                <a:cubicBezTo>
                  <a:pt x="149599" y="1505527"/>
                  <a:pt x="144594" y="1515646"/>
                  <a:pt x="137284" y="1524000"/>
                </a:cubicBezTo>
                <a:cubicBezTo>
                  <a:pt x="122948" y="1540384"/>
                  <a:pt x="104468" y="1552997"/>
                  <a:pt x="91102" y="1570182"/>
                </a:cubicBezTo>
                <a:cubicBezTo>
                  <a:pt x="64192" y="1604781"/>
                  <a:pt x="79870" y="1601882"/>
                  <a:pt x="63393" y="1634837"/>
                </a:cubicBezTo>
                <a:cubicBezTo>
                  <a:pt x="50534" y="1660554"/>
                  <a:pt x="37637" y="1669829"/>
                  <a:pt x="17211" y="1690255"/>
                </a:cubicBezTo>
                <a:cubicBezTo>
                  <a:pt x="0" y="1759100"/>
                  <a:pt x="1433" y="1736820"/>
                  <a:pt x="17211" y="1847273"/>
                </a:cubicBezTo>
                <a:cubicBezTo>
                  <a:pt x="17827" y="1851583"/>
                  <a:pt x="23368" y="1853430"/>
                  <a:pt x="26447" y="18565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195782" y="3528291"/>
            <a:ext cx="3971636" cy="2161309"/>
          </a:xfrm>
          <a:custGeom>
            <a:avLst/>
            <a:gdLst>
              <a:gd name="connsiteX0" fmla="*/ 3971636 w 3971636"/>
              <a:gd name="connsiteY0" fmla="*/ 0 h 2161309"/>
              <a:gd name="connsiteX1" fmla="*/ 3777673 w 3971636"/>
              <a:gd name="connsiteY1" fmla="*/ 27709 h 2161309"/>
              <a:gd name="connsiteX2" fmla="*/ 3722254 w 3971636"/>
              <a:gd name="connsiteY2" fmla="*/ 46182 h 2161309"/>
              <a:gd name="connsiteX3" fmla="*/ 3639127 w 3971636"/>
              <a:gd name="connsiteY3" fmla="*/ 83127 h 2161309"/>
              <a:gd name="connsiteX4" fmla="*/ 3611418 w 3971636"/>
              <a:gd name="connsiteY4" fmla="*/ 101600 h 2161309"/>
              <a:gd name="connsiteX5" fmla="*/ 3574473 w 3971636"/>
              <a:gd name="connsiteY5" fmla="*/ 129309 h 2161309"/>
              <a:gd name="connsiteX6" fmla="*/ 3491345 w 3971636"/>
              <a:gd name="connsiteY6" fmla="*/ 175491 h 2161309"/>
              <a:gd name="connsiteX7" fmla="*/ 3445163 w 3971636"/>
              <a:gd name="connsiteY7" fmla="*/ 258618 h 2161309"/>
              <a:gd name="connsiteX8" fmla="*/ 3408218 w 3971636"/>
              <a:gd name="connsiteY8" fmla="*/ 314036 h 2161309"/>
              <a:gd name="connsiteX9" fmla="*/ 3398982 w 3971636"/>
              <a:gd name="connsiteY9" fmla="*/ 341745 h 2161309"/>
              <a:gd name="connsiteX10" fmla="*/ 3251200 w 3971636"/>
              <a:gd name="connsiteY10" fmla="*/ 443345 h 2161309"/>
              <a:gd name="connsiteX11" fmla="*/ 3158836 w 3971636"/>
              <a:gd name="connsiteY11" fmla="*/ 489527 h 2161309"/>
              <a:gd name="connsiteX12" fmla="*/ 3094182 w 3971636"/>
              <a:gd name="connsiteY12" fmla="*/ 544945 h 2161309"/>
              <a:gd name="connsiteX13" fmla="*/ 3066473 w 3971636"/>
              <a:gd name="connsiteY13" fmla="*/ 572654 h 2161309"/>
              <a:gd name="connsiteX14" fmla="*/ 2992582 w 3971636"/>
              <a:gd name="connsiteY14" fmla="*/ 600364 h 2161309"/>
              <a:gd name="connsiteX15" fmla="*/ 2826327 w 3971636"/>
              <a:gd name="connsiteY15" fmla="*/ 674254 h 2161309"/>
              <a:gd name="connsiteX16" fmla="*/ 2733963 w 3971636"/>
              <a:gd name="connsiteY16" fmla="*/ 701964 h 2161309"/>
              <a:gd name="connsiteX17" fmla="*/ 2650836 w 3971636"/>
              <a:gd name="connsiteY17" fmla="*/ 729673 h 2161309"/>
              <a:gd name="connsiteX18" fmla="*/ 2576945 w 3971636"/>
              <a:gd name="connsiteY18" fmla="*/ 766618 h 2161309"/>
              <a:gd name="connsiteX19" fmla="*/ 2549236 w 3971636"/>
              <a:gd name="connsiteY19" fmla="*/ 785091 h 2161309"/>
              <a:gd name="connsiteX20" fmla="*/ 2512291 w 3971636"/>
              <a:gd name="connsiteY20" fmla="*/ 803564 h 2161309"/>
              <a:gd name="connsiteX21" fmla="*/ 2466109 w 3971636"/>
              <a:gd name="connsiteY21" fmla="*/ 840509 h 2161309"/>
              <a:gd name="connsiteX22" fmla="*/ 2410691 w 3971636"/>
              <a:gd name="connsiteY22" fmla="*/ 858982 h 2161309"/>
              <a:gd name="connsiteX23" fmla="*/ 2364509 w 3971636"/>
              <a:gd name="connsiteY23" fmla="*/ 877454 h 2161309"/>
              <a:gd name="connsiteX24" fmla="*/ 2281382 w 3971636"/>
              <a:gd name="connsiteY24" fmla="*/ 895927 h 2161309"/>
              <a:gd name="connsiteX25" fmla="*/ 2253673 w 3971636"/>
              <a:gd name="connsiteY25" fmla="*/ 905164 h 2161309"/>
              <a:gd name="connsiteX26" fmla="*/ 2189018 w 3971636"/>
              <a:gd name="connsiteY26" fmla="*/ 932873 h 2161309"/>
              <a:gd name="connsiteX27" fmla="*/ 2087418 w 3971636"/>
              <a:gd name="connsiteY27" fmla="*/ 951345 h 2161309"/>
              <a:gd name="connsiteX28" fmla="*/ 1939636 w 3971636"/>
              <a:gd name="connsiteY28" fmla="*/ 997527 h 2161309"/>
              <a:gd name="connsiteX29" fmla="*/ 1865745 w 3971636"/>
              <a:gd name="connsiteY29" fmla="*/ 1025236 h 2161309"/>
              <a:gd name="connsiteX30" fmla="*/ 1782618 w 3971636"/>
              <a:gd name="connsiteY30" fmla="*/ 1052945 h 2161309"/>
              <a:gd name="connsiteX31" fmla="*/ 1717963 w 3971636"/>
              <a:gd name="connsiteY31" fmla="*/ 1071418 h 2161309"/>
              <a:gd name="connsiteX32" fmla="*/ 1671782 w 3971636"/>
              <a:gd name="connsiteY32" fmla="*/ 1089891 h 2161309"/>
              <a:gd name="connsiteX33" fmla="*/ 1579418 w 3971636"/>
              <a:gd name="connsiteY33" fmla="*/ 1108364 h 2161309"/>
              <a:gd name="connsiteX34" fmla="*/ 1487054 w 3971636"/>
              <a:gd name="connsiteY34" fmla="*/ 1136073 h 2161309"/>
              <a:gd name="connsiteX35" fmla="*/ 1413163 w 3971636"/>
              <a:gd name="connsiteY35" fmla="*/ 1182254 h 2161309"/>
              <a:gd name="connsiteX36" fmla="*/ 1330036 w 3971636"/>
              <a:gd name="connsiteY36" fmla="*/ 1200727 h 2161309"/>
              <a:gd name="connsiteX37" fmla="*/ 1246909 w 3971636"/>
              <a:gd name="connsiteY37" fmla="*/ 1228436 h 2161309"/>
              <a:gd name="connsiteX38" fmla="*/ 1182254 w 3971636"/>
              <a:gd name="connsiteY38" fmla="*/ 1246909 h 2161309"/>
              <a:gd name="connsiteX39" fmla="*/ 1117600 w 3971636"/>
              <a:gd name="connsiteY39" fmla="*/ 1274618 h 2161309"/>
              <a:gd name="connsiteX40" fmla="*/ 1089891 w 3971636"/>
              <a:gd name="connsiteY40" fmla="*/ 1283854 h 2161309"/>
              <a:gd name="connsiteX41" fmla="*/ 1025236 w 3971636"/>
              <a:gd name="connsiteY41" fmla="*/ 1311564 h 2161309"/>
              <a:gd name="connsiteX42" fmla="*/ 942109 w 3971636"/>
              <a:gd name="connsiteY42" fmla="*/ 1339273 h 2161309"/>
              <a:gd name="connsiteX43" fmla="*/ 868218 w 3971636"/>
              <a:gd name="connsiteY43" fmla="*/ 1366982 h 2161309"/>
              <a:gd name="connsiteX44" fmla="*/ 794327 w 3971636"/>
              <a:gd name="connsiteY44" fmla="*/ 1385454 h 2161309"/>
              <a:gd name="connsiteX45" fmla="*/ 738909 w 3971636"/>
              <a:gd name="connsiteY45" fmla="*/ 1403927 h 2161309"/>
              <a:gd name="connsiteX46" fmla="*/ 655782 w 3971636"/>
              <a:gd name="connsiteY46" fmla="*/ 1440873 h 2161309"/>
              <a:gd name="connsiteX47" fmla="*/ 563418 w 3971636"/>
              <a:gd name="connsiteY47" fmla="*/ 1487054 h 2161309"/>
              <a:gd name="connsiteX48" fmla="*/ 480291 w 3971636"/>
              <a:gd name="connsiteY48" fmla="*/ 1514764 h 2161309"/>
              <a:gd name="connsiteX49" fmla="*/ 397163 w 3971636"/>
              <a:gd name="connsiteY49" fmla="*/ 1570182 h 2161309"/>
              <a:gd name="connsiteX50" fmla="*/ 360218 w 3971636"/>
              <a:gd name="connsiteY50" fmla="*/ 1588654 h 2161309"/>
              <a:gd name="connsiteX51" fmla="*/ 314036 w 3971636"/>
              <a:gd name="connsiteY51" fmla="*/ 1616364 h 2161309"/>
              <a:gd name="connsiteX52" fmla="*/ 258618 w 3971636"/>
              <a:gd name="connsiteY52" fmla="*/ 1634836 h 2161309"/>
              <a:gd name="connsiteX53" fmla="*/ 212436 w 3971636"/>
              <a:gd name="connsiteY53" fmla="*/ 1699491 h 2161309"/>
              <a:gd name="connsiteX54" fmla="*/ 193963 w 3971636"/>
              <a:gd name="connsiteY54" fmla="*/ 1801091 h 2161309"/>
              <a:gd name="connsiteX55" fmla="*/ 184727 w 3971636"/>
              <a:gd name="connsiteY55" fmla="*/ 1847273 h 2161309"/>
              <a:gd name="connsiteX56" fmla="*/ 166254 w 3971636"/>
              <a:gd name="connsiteY56" fmla="*/ 1874982 h 2161309"/>
              <a:gd name="connsiteX57" fmla="*/ 157018 w 3971636"/>
              <a:gd name="connsiteY57" fmla="*/ 1930400 h 2161309"/>
              <a:gd name="connsiteX58" fmla="*/ 55418 w 3971636"/>
              <a:gd name="connsiteY58" fmla="*/ 2022764 h 2161309"/>
              <a:gd name="connsiteX59" fmla="*/ 46182 w 3971636"/>
              <a:gd name="connsiteY59" fmla="*/ 2050473 h 2161309"/>
              <a:gd name="connsiteX60" fmla="*/ 18473 w 3971636"/>
              <a:gd name="connsiteY60" fmla="*/ 2133600 h 2161309"/>
              <a:gd name="connsiteX61" fmla="*/ 0 w 3971636"/>
              <a:gd name="connsiteY61" fmla="*/ 2161309 h 2161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971636" h="2161309">
                <a:moveTo>
                  <a:pt x="3971636" y="0"/>
                </a:moveTo>
                <a:cubicBezTo>
                  <a:pt x="3881556" y="8189"/>
                  <a:pt x="3863876" y="6158"/>
                  <a:pt x="3777673" y="27709"/>
                </a:cubicBezTo>
                <a:cubicBezTo>
                  <a:pt x="3758782" y="32432"/>
                  <a:pt x="3740228" y="38693"/>
                  <a:pt x="3722254" y="46182"/>
                </a:cubicBezTo>
                <a:cubicBezTo>
                  <a:pt x="3594010" y="99617"/>
                  <a:pt x="3716655" y="57285"/>
                  <a:pt x="3639127" y="83127"/>
                </a:cubicBezTo>
                <a:cubicBezTo>
                  <a:pt x="3629891" y="89285"/>
                  <a:pt x="3620451" y="95148"/>
                  <a:pt x="3611418" y="101600"/>
                </a:cubicBezTo>
                <a:cubicBezTo>
                  <a:pt x="3598892" y="110548"/>
                  <a:pt x="3587281" y="120770"/>
                  <a:pt x="3574473" y="129309"/>
                </a:cubicBezTo>
                <a:cubicBezTo>
                  <a:pt x="3539681" y="152504"/>
                  <a:pt x="3526556" y="157885"/>
                  <a:pt x="3491345" y="175491"/>
                </a:cubicBezTo>
                <a:cubicBezTo>
                  <a:pt x="3423744" y="265624"/>
                  <a:pt x="3501604" y="155143"/>
                  <a:pt x="3445163" y="258618"/>
                </a:cubicBezTo>
                <a:cubicBezTo>
                  <a:pt x="3434532" y="278108"/>
                  <a:pt x="3408218" y="314036"/>
                  <a:pt x="3408218" y="314036"/>
                </a:cubicBezTo>
                <a:cubicBezTo>
                  <a:pt x="3405139" y="323272"/>
                  <a:pt x="3404641" y="333823"/>
                  <a:pt x="3398982" y="341745"/>
                </a:cubicBezTo>
                <a:cubicBezTo>
                  <a:pt x="3366400" y="387360"/>
                  <a:pt x="3292088" y="422901"/>
                  <a:pt x="3251200" y="443345"/>
                </a:cubicBezTo>
                <a:lnTo>
                  <a:pt x="3158836" y="489527"/>
                </a:lnTo>
                <a:cubicBezTo>
                  <a:pt x="3123516" y="542506"/>
                  <a:pt x="3161022" y="494814"/>
                  <a:pt x="3094182" y="544945"/>
                </a:cubicBezTo>
                <a:cubicBezTo>
                  <a:pt x="3083732" y="552782"/>
                  <a:pt x="3077550" y="565731"/>
                  <a:pt x="3066473" y="572654"/>
                </a:cubicBezTo>
                <a:cubicBezTo>
                  <a:pt x="3029256" y="595915"/>
                  <a:pt x="3025448" y="585195"/>
                  <a:pt x="2992582" y="600364"/>
                </a:cubicBezTo>
                <a:cubicBezTo>
                  <a:pt x="2887055" y="649068"/>
                  <a:pt x="2924527" y="641520"/>
                  <a:pt x="2826327" y="674254"/>
                </a:cubicBezTo>
                <a:cubicBezTo>
                  <a:pt x="2795833" y="684419"/>
                  <a:pt x="2764615" y="692284"/>
                  <a:pt x="2733963" y="701964"/>
                </a:cubicBezTo>
                <a:cubicBezTo>
                  <a:pt x="2706111" y="710760"/>
                  <a:pt x="2650836" y="729673"/>
                  <a:pt x="2650836" y="729673"/>
                </a:cubicBezTo>
                <a:cubicBezTo>
                  <a:pt x="2568784" y="791213"/>
                  <a:pt x="2657648" y="732031"/>
                  <a:pt x="2576945" y="766618"/>
                </a:cubicBezTo>
                <a:cubicBezTo>
                  <a:pt x="2566742" y="770991"/>
                  <a:pt x="2558874" y="779583"/>
                  <a:pt x="2549236" y="785091"/>
                </a:cubicBezTo>
                <a:cubicBezTo>
                  <a:pt x="2537282" y="791922"/>
                  <a:pt x="2523747" y="795927"/>
                  <a:pt x="2512291" y="803564"/>
                </a:cubicBezTo>
                <a:cubicBezTo>
                  <a:pt x="2495888" y="814499"/>
                  <a:pt x="2483416" y="831069"/>
                  <a:pt x="2466109" y="840509"/>
                </a:cubicBezTo>
                <a:cubicBezTo>
                  <a:pt x="2449015" y="849833"/>
                  <a:pt x="2428991" y="852328"/>
                  <a:pt x="2410691" y="858982"/>
                </a:cubicBezTo>
                <a:cubicBezTo>
                  <a:pt x="2395109" y="864648"/>
                  <a:pt x="2380238" y="872211"/>
                  <a:pt x="2364509" y="877454"/>
                </a:cubicBezTo>
                <a:cubicBezTo>
                  <a:pt x="2336049" y="886941"/>
                  <a:pt x="2310683" y="888602"/>
                  <a:pt x="2281382" y="895927"/>
                </a:cubicBezTo>
                <a:cubicBezTo>
                  <a:pt x="2271937" y="898288"/>
                  <a:pt x="2262622" y="901329"/>
                  <a:pt x="2253673" y="905164"/>
                </a:cubicBezTo>
                <a:cubicBezTo>
                  <a:pt x="2216677" y="921019"/>
                  <a:pt x="2223667" y="924211"/>
                  <a:pt x="2189018" y="932873"/>
                </a:cubicBezTo>
                <a:cubicBezTo>
                  <a:pt x="2163205" y="939326"/>
                  <a:pt x="2112117" y="947229"/>
                  <a:pt x="2087418" y="951345"/>
                </a:cubicBezTo>
                <a:cubicBezTo>
                  <a:pt x="1949844" y="1010305"/>
                  <a:pt x="2102342" y="949672"/>
                  <a:pt x="1939636" y="997527"/>
                </a:cubicBezTo>
                <a:cubicBezTo>
                  <a:pt x="1914400" y="1004949"/>
                  <a:pt x="1890551" y="1016481"/>
                  <a:pt x="1865745" y="1025236"/>
                </a:cubicBezTo>
                <a:cubicBezTo>
                  <a:pt x="1838202" y="1034957"/>
                  <a:pt x="1810496" y="1044233"/>
                  <a:pt x="1782618" y="1052945"/>
                </a:cubicBezTo>
                <a:cubicBezTo>
                  <a:pt x="1761224" y="1059631"/>
                  <a:pt x="1739227" y="1064330"/>
                  <a:pt x="1717963" y="1071418"/>
                </a:cubicBezTo>
                <a:cubicBezTo>
                  <a:pt x="1702234" y="1076661"/>
                  <a:pt x="1687802" y="1085619"/>
                  <a:pt x="1671782" y="1089891"/>
                </a:cubicBezTo>
                <a:cubicBezTo>
                  <a:pt x="1641444" y="1097981"/>
                  <a:pt x="1609205" y="1098435"/>
                  <a:pt x="1579418" y="1108364"/>
                </a:cubicBezTo>
                <a:cubicBezTo>
                  <a:pt x="1511957" y="1130850"/>
                  <a:pt x="1542890" y="1122113"/>
                  <a:pt x="1487054" y="1136073"/>
                </a:cubicBezTo>
                <a:cubicBezTo>
                  <a:pt x="1462424" y="1151467"/>
                  <a:pt x="1440020" y="1171195"/>
                  <a:pt x="1413163" y="1182254"/>
                </a:cubicBezTo>
                <a:cubicBezTo>
                  <a:pt x="1386916" y="1193061"/>
                  <a:pt x="1357385" y="1193130"/>
                  <a:pt x="1330036" y="1200727"/>
                </a:cubicBezTo>
                <a:cubicBezTo>
                  <a:pt x="1301894" y="1208544"/>
                  <a:pt x="1274787" y="1219724"/>
                  <a:pt x="1246909" y="1228436"/>
                </a:cubicBezTo>
                <a:cubicBezTo>
                  <a:pt x="1225515" y="1235122"/>
                  <a:pt x="1203723" y="1240468"/>
                  <a:pt x="1182254" y="1246909"/>
                </a:cubicBezTo>
                <a:cubicBezTo>
                  <a:pt x="1134113" y="1261351"/>
                  <a:pt x="1173675" y="1250586"/>
                  <a:pt x="1117600" y="1274618"/>
                </a:cubicBezTo>
                <a:cubicBezTo>
                  <a:pt x="1108651" y="1278453"/>
                  <a:pt x="1098931" y="1280238"/>
                  <a:pt x="1089891" y="1283854"/>
                </a:cubicBezTo>
                <a:cubicBezTo>
                  <a:pt x="1068120" y="1292562"/>
                  <a:pt x="1047191" y="1303331"/>
                  <a:pt x="1025236" y="1311564"/>
                </a:cubicBezTo>
                <a:cubicBezTo>
                  <a:pt x="997888" y="1321820"/>
                  <a:pt x="969652" y="1329552"/>
                  <a:pt x="942109" y="1339273"/>
                </a:cubicBezTo>
                <a:cubicBezTo>
                  <a:pt x="917303" y="1348028"/>
                  <a:pt x="893326" y="1359136"/>
                  <a:pt x="868218" y="1366982"/>
                </a:cubicBezTo>
                <a:cubicBezTo>
                  <a:pt x="843985" y="1374555"/>
                  <a:pt x="818738" y="1378479"/>
                  <a:pt x="794327" y="1385454"/>
                </a:cubicBezTo>
                <a:cubicBezTo>
                  <a:pt x="775604" y="1390803"/>
                  <a:pt x="757382" y="1397769"/>
                  <a:pt x="738909" y="1403927"/>
                </a:cubicBezTo>
                <a:cubicBezTo>
                  <a:pt x="655070" y="1466805"/>
                  <a:pt x="752071" y="1402357"/>
                  <a:pt x="655782" y="1440873"/>
                </a:cubicBezTo>
                <a:cubicBezTo>
                  <a:pt x="623822" y="1453657"/>
                  <a:pt x="595142" y="1473696"/>
                  <a:pt x="563418" y="1487054"/>
                </a:cubicBezTo>
                <a:cubicBezTo>
                  <a:pt x="536499" y="1498388"/>
                  <a:pt x="506415" y="1501702"/>
                  <a:pt x="480291" y="1514764"/>
                </a:cubicBezTo>
                <a:cubicBezTo>
                  <a:pt x="450505" y="1529657"/>
                  <a:pt x="426950" y="1555289"/>
                  <a:pt x="397163" y="1570182"/>
                </a:cubicBezTo>
                <a:cubicBezTo>
                  <a:pt x="384848" y="1576339"/>
                  <a:pt x="372254" y="1581967"/>
                  <a:pt x="360218" y="1588654"/>
                </a:cubicBezTo>
                <a:cubicBezTo>
                  <a:pt x="344525" y="1597373"/>
                  <a:pt x="330379" y="1608935"/>
                  <a:pt x="314036" y="1616364"/>
                </a:cubicBezTo>
                <a:cubicBezTo>
                  <a:pt x="296310" y="1624422"/>
                  <a:pt x="277091" y="1628679"/>
                  <a:pt x="258618" y="1634836"/>
                </a:cubicBezTo>
                <a:cubicBezTo>
                  <a:pt x="230400" y="1663054"/>
                  <a:pt x="227025" y="1660588"/>
                  <a:pt x="212436" y="1699491"/>
                </a:cubicBezTo>
                <a:cubicBezTo>
                  <a:pt x="201798" y="1727860"/>
                  <a:pt x="198345" y="1774800"/>
                  <a:pt x="193963" y="1801091"/>
                </a:cubicBezTo>
                <a:cubicBezTo>
                  <a:pt x="191382" y="1816576"/>
                  <a:pt x="190239" y="1832574"/>
                  <a:pt x="184727" y="1847273"/>
                </a:cubicBezTo>
                <a:cubicBezTo>
                  <a:pt x="180829" y="1857667"/>
                  <a:pt x="172412" y="1865746"/>
                  <a:pt x="166254" y="1874982"/>
                </a:cubicBezTo>
                <a:cubicBezTo>
                  <a:pt x="163175" y="1893455"/>
                  <a:pt x="167145" y="1914647"/>
                  <a:pt x="157018" y="1930400"/>
                </a:cubicBezTo>
                <a:cubicBezTo>
                  <a:pt x="126366" y="1978081"/>
                  <a:pt x="95828" y="1995824"/>
                  <a:pt x="55418" y="2022764"/>
                </a:cubicBezTo>
                <a:cubicBezTo>
                  <a:pt x="52339" y="2032000"/>
                  <a:pt x="48857" y="2041112"/>
                  <a:pt x="46182" y="2050473"/>
                </a:cubicBezTo>
                <a:cubicBezTo>
                  <a:pt x="34425" y="2091623"/>
                  <a:pt x="39699" y="2091148"/>
                  <a:pt x="18473" y="2133600"/>
                </a:cubicBezTo>
                <a:cubicBezTo>
                  <a:pt x="13509" y="2143529"/>
                  <a:pt x="0" y="2161309"/>
                  <a:pt x="0" y="2161309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107309" y="3075709"/>
            <a:ext cx="3681418" cy="2595418"/>
          </a:xfrm>
          <a:custGeom>
            <a:avLst/>
            <a:gdLst>
              <a:gd name="connsiteX0" fmla="*/ 3681418 w 3681418"/>
              <a:gd name="connsiteY0" fmla="*/ 0 h 2595418"/>
              <a:gd name="connsiteX1" fmla="*/ 3672182 w 3681418"/>
              <a:gd name="connsiteY1" fmla="*/ 46182 h 2595418"/>
              <a:gd name="connsiteX2" fmla="*/ 3635236 w 3681418"/>
              <a:gd name="connsiteY2" fmla="*/ 147782 h 2595418"/>
              <a:gd name="connsiteX3" fmla="*/ 3607527 w 3681418"/>
              <a:gd name="connsiteY3" fmla="*/ 286327 h 2595418"/>
              <a:gd name="connsiteX4" fmla="*/ 3598291 w 3681418"/>
              <a:gd name="connsiteY4" fmla="*/ 323273 h 2595418"/>
              <a:gd name="connsiteX5" fmla="*/ 3579818 w 3681418"/>
              <a:gd name="connsiteY5" fmla="*/ 350982 h 2595418"/>
              <a:gd name="connsiteX6" fmla="*/ 3552109 w 3681418"/>
              <a:gd name="connsiteY6" fmla="*/ 434109 h 2595418"/>
              <a:gd name="connsiteX7" fmla="*/ 3524400 w 3681418"/>
              <a:gd name="connsiteY7" fmla="*/ 498764 h 2595418"/>
              <a:gd name="connsiteX8" fmla="*/ 3496691 w 3681418"/>
              <a:gd name="connsiteY8" fmla="*/ 591127 h 2595418"/>
              <a:gd name="connsiteX9" fmla="*/ 3468982 w 3681418"/>
              <a:gd name="connsiteY9" fmla="*/ 646546 h 2595418"/>
              <a:gd name="connsiteX10" fmla="*/ 3432036 w 3681418"/>
              <a:gd name="connsiteY10" fmla="*/ 674255 h 2595418"/>
              <a:gd name="connsiteX11" fmla="*/ 3395091 w 3681418"/>
              <a:gd name="connsiteY11" fmla="*/ 692727 h 2595418"/>
              <a:gd name="connsiteX12" fmla="*/ 3358146 w 3681418"/>
              <a:gd name="connsiteY12" fmla="*/ 701964 h 2595418"/>
              <a:gd name="connsiteX13" fmla="*/ 3302727 w 3681418"/>
              <a:gd name="connsiteY13" fmla="*/ 738909 h 2595418"/>
              <a:gd name="connsiteX14" fmla="*/ 3219600 w 3681418"/>
              <a:gd name="connsiteY14" fmla="*/ 775855 h 2595418"/>
              <a:gd name="connsiteX15" fmla="*/ 3191891 w 3681418"/>
              <a:gd name="connsiteY15" fmla="*/ 794327 h 2595418"/>
              <a:gd name="connsiteX16" fmla="*/ 3173418 w 3681418"/>
              <a:gd name="connsiteY16" fmla="*/ 831273 h 2595418"/>
              <a:gd name="connsiteX17" fmla="*/ 3145709 w 3681418"/>
              <a:gd name="connsiteY17" fmla="*/ 868218 h 2595418"/>
              <a:gd name="connsiteX18" fmla="*/ 3108764 w 3681418"/>
              <a:gd name="connsiteY18" fmla="*/ 923636 h 2595418"/>
              <a:gd name="connsiteX19" fmla="*/ 3062582 w 3681418"/>
              <a:gd name="connsiteY19" fmla="*/ 988291 h 2595418"/>
              <a:gd name="connsiteX20" fmla="*/ 3044109 w 3681418"/>
              <a:gd name="connsiteY20" fmla="*/ 1016000 h 2595418"/>
              <a:gd name="connsiteX21" fmla="*/ 2970218 w 3681418"/>
              <a:gd name="connsiteY21" fmla="*/ 1062182 h 2595418"/>
              <a:gd name="connsiteX22" fmla="*/ 2924036 w 3681418"/>
              <a:gd name="connsiteY22" fmla="*/ 1099127 h 2595418"/>
              <a:gd name="connsiteX23" fmla="*/ 2896327 w 3681418"/>
              <a:gd name="connsiteY23" fmla="*/ 1136073 h 2595418"/>
              <a:gd name="connsiteX24" fmla="*/ 2757782 w 3681418"/>
              <a:gd name="connsiteY24" fmla="*/ 1191491 h 2595418"/>
              <a:gd name="connsiteX25" fmla="*/ 2730073 w 3681418"/>
              <a:gd name="connsiteY25" fmla="*/ 1209964 h 2595418"/>
              <a:gd name="connsiteX26" fmla="*/ 2674655 w 3681418"/>
              <a:gd name="connsiteY26" fmla="*/ 1228436 h 2595418"/>
              <a:gd name="connsiteX27" fmla="*/ 2582291 w 3681418"/>
              <a:gd name="connsiteY27" fmla="*/ 1256146 h 2595418"/>
              <a:gd name="connsiteX28" fmla="*/ 2536109 w 3681418"/>
              <a:gd name="connsiteY28" fmla="*/ 1293091 h 2595418"/>
              <a:gd name="connsiteX29" fmla="*/ 2489927 w 3681418"/>
              <a:gd name="connsiteY29" fmla="*/ 1311564 h 2595418"/>
              <a:gd name="connsiteX30" fmla="*/ 2443746 w 3681418"/>
              <a:gd name="connsiteY30" fmla="*/ 1339273 h 2595418"/>
              <a:gd name="connsiteX31" fmla="*/ 2416036 w 3681418"/>
              <a:gd name="connsiteY31" fmla="*/ 1348509 h 2595418"/>
              <a:gd name="connsiteX32" fmla="*/ 2369855 w 3681418"/>
              <a:gd name="connsiteY32" fmla="*/ 1366982 h 2595418"/>
              <a:gd name="connsiteX33" fmla="*/ 2314436 w 3681418"/>
              <a:gd name="connsiteY33" fmla="*/ 1385455 h 2595418"/>
              <a:gd name="connsiteX34" fmla="*/ 2240546 w 3681418"/>
              <a:gd name="connsiteY34" fmla="*/ 1403927 h 2595418"/>
              <a:gd name="connsiteX35" fmla="*/ 2175891 w 3681418"/>
              <a:gd name="connsiteY35" fmla="*/ 1431636 h 2595418"/>
              <a:gd name="connsiteX36" fmla="*/ 2138946 w 3681418"/>
              <a:gd name="connsiteY36" fmla="*/ 1450109 h 2595418"/>
              <a:gd name="connsiteX37" fmla="*/ 2028109 w 3681418"/>
              <a:gd name="connsiteY37" fmla="*/ 1477818 h 2595418"/>
              <a:gd name="connsiteX38" fmla="*/ 2000400 w 3681418"/>
              <a:gd name="connsiteY38" fmla="*/ 1487055 h 2595418"/>
              <a:gd name="connsiteX39" fmla="*/ 1954218 w 3681418"/>
              <a:gd name="connsiteY39" fmla="*/ 1505527 h 2595418"/>
              <a:gd name="connsiteX40" fmla="*/ 1889564 w 3681418"/>
              <a:gd name="connsiteY40" fmla="*/ 1524000 h 2595418"/>
              <a:gd name="connsiteX41" fmla="*/ 1824909 w 3681418"/>
              <a:gd name="connsiteY41" fmla="*/ 1533236 h 2595418"/>
              <a:gd name="connsiteX42" fmla="*/ 1760255 w 3681418"/>
              <a:gd name="connsiteY42" fmla="*/ 1570182 h 2595418"/>
              <a:gd name="connsiteX43" fmla="*/ 1704836 w 3681418"/>
              <a:gd name="connsiteY43" fmla="*/ 1579418 h 2595418"/>
              <a:gd name="connsiteX44" fmla="*/ 1677127 w 3681418"/>
              <a:gd name="connsiteY44" fmla="*/ 1597891 h 2595418"/>
              <a:gd name="connsiteX45" fmla="*/ 1547818 w 3681418"/>
              <a:gd name="connsiteY45" fmla="*/ 1644073 h 2595418"/>
              <a:gd name="connsiteX46" fmla="*/ 1436982 w 3681418"/>
              <a:gd name="connsiteY46" fmla="*/ 1671782 h 2595418"/>
              <a:gd name="connsiteX47" fmla="*/ 1298436 w 3681418"/>
              <a:gd name="connsiteY47" fmla="*/ 1717964 h 2595418"/>
              <a:gd name="connsiteX48" fmla="*/ 1243018 w 3681418"/>
              <a:gd name="connsiteY48" fmla="*/ 1736436 h 2595418"/>
              <a:gd name="connsiteX49" fmla="*/ 1224546 w 3681418"/>
              <a:gd name="connsiteY49" fmla="*/ 1764146 h 2595418"/>
              <a:gd name="connsiteX50" fmla="*/ 1132182 w 3681418"/>
              <a:gd name="connsiteY50" fmla="*/ 1810327 h 2595418"/>
              <a:gd name="connsiteX51" fmla="*/ 1021346 w 3681418"/>
              <a:gd name="connsiteY51" fmla="*/ 1847273 h 2595418"/>
              <a:gd name="connsiteX52" fmla="*/ 928982 w 3681418"/>
              <a:gd name="connsiteY52" fmla="*/ 1874982 h 2595418"/>
              <a:gd name="connsiteX53" fmla="*/ 901273 w 3681418"/>
              <a:gd name="connsiteY53" fmla="*/ 1893455 h 2595418"/>
              <a:gd name="connsiteX54" fmla="*/ 818146 w 3681418"/>
              <a:gd name="connsiteY54" fmla="*/ 1911927 h 2595418"/>
              <a:gd name="connsiteX55" fmla="*/ 753491 w 3681418"/>
              <a:gd name="connsiteY55" fmla="*/ 1930400 h 2595418"/>
              <a:gd name="connsiteX56" fmla="*/ 698073 w 3681418"/>
              <a:gd name="connsiteY56" fmla="*/ 2004291 h 2595418"/>
              <a:gd name="connsiteX57" fmla="*/ 670364 w 3681418"/>
              <a:gd name="connsiteY57" fmla="*/ 2013527 h 2595418"/>
              <a:gd name="connsiteX58" fmla="*/ 559527 w 3681418"/>
              <a:gd name="connsiteY58" fmla="*/ 2087418 h 2595418"/>
              <a:gd name="connsiteX59" fmla="*/ 411746 w 3681418"/>
              <a:gd name="connsiteY59" fmla="*/ 2142836 h 2595418"/>
              <a:gd name="connsiteX60" fmla="*/ 273200 w 3681418"/>
              <a:gd name="connsiteY60" fmla="*/ 2179782 h 2595418"/>
              <a:gd name="connsiteX61" fmla="*/ 180836 w 3681418"/>
              <a:gd name="connsiteY61" fmla="*/ 2225964 h 2595418"/>
              <a:gd name="connsiteX62" fmla="*/ 171600 w 3681418"/>
              <a:gd name="connsiteY62" fmla="*/ 2253673 h 2595418"/>
              <a:gd name="connsiteX63" fmla="*/ 190073 w 3681418"/>
              <a:gd name="connsiteY63" fmla="*/ 2318327 h 2595418"/>
              <a:gd name="connsiteX64" fmla="*/ 208546 w 3681418"/>
              <a:gd name="connsiteY64" fmla="*/ 2373746 h 2595418"/>
              <a:gd name="connsiteX65" fmla="*/ 217782 w 3681418"/>
              <a:gd name="connsiteY65" fmla="*/ 2401455 h 2595418"/>
              <a:gd name="connsiteX66" fmla="*/ 227018 w 3681418"/>
              <a:gd name="connsiteY66" fmla="*/ 2456873 h 2595418"/>
              <a:gd name="connsiteX67" fmla="*/ 171600 w 3681418"/>
              <a:gd name="connsiteY67" fmla="*/ 2530764 h 2595418"/>
              <a:gd name="connsiteX68" fmla="*/ 116182 w 3681418"/>
              <a:gd name="connsiteY68" fmla="*/ 2540000 h 2595418"/>
              <a:gd name="connsiteX69" fmla="*/ 70000 w 3681418"/>
              <a:gd name="connsiteY69" fmla="*/ 2558473 h 2595418"/>
              <a:gd name="connsiteX70" fmla="*/ 5346 w 3681418"/>
              <a:gd name="connsiteY70" fmla="*/ 2576946 h 2595418"/>
              <a:gd name="connsiteX71" fmla="*/ 5346 w 3681418"/>
              <a:gd name="connsiteY71" fmla="*/ 2595418 h 2595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3681418" h="2595418">
                <a:moveTo>
                  <a:pt x="3681418" y="0"/>
                </a:moveTo>
                <a:cubicBezTo>
                  <a:pt x="3678339" y="15394"/>
                  <a:pt x="3676693" y="31145"/>
                  <a:pt x="3672182" y="46182"/>
                </a:cubicBezTo>
                <a:cubicBezTo>
                  <a:pt x="3657857" y="93931"/>
                  <a:pt x="3645587" y="96027"/>
                  <a:pt x="3635236" y="147782"/>
                </a:cubicBezTo>
                <a:cubicBezTo>
                  <a:pt x="3626000" y="193964"/>
                  <a:pt x="3618949" y="240637"/>
                  <a:pt x="3607527" y="286327"/>
                </a:cubicBezTo>
                <a:cubicBezTo>
                  <a:pt x="3604448" y="298642"/>
                  <a:pt x="3603291" y="311605"/>
                  <a:pt x="3598291" y="323273"/>
                </a:cubicBezTo>
                <a:cubicBezTo>
                  <a:pt x="3593918" y="333476"/>
                  <a:pt x="3585976" y="341746"/>
                  <a:pt x="3579818" y="350982"/>
                </a:cubicBezTo>
                <a:cubicBezTo>
                  <a:pt x="3570582" y="378691"/>
                  <a:pt x="3565171" y="407985"/>
                  <a:pt x="3552109" y="434109"/>
                </a:cubicBezTo>
                <a:cubicBezTo>
                  <a:pt x="3535688" y="466951"/>
                  <a:pt x="3533460" y="467052"/>
                  <a:pt x="3524400" y="498764"/>
                </a:cubicBezTo>
                <a:cubicBezTo>
                  <a:pt x="3496484" y="596472"/>
                  <a:pt x="3540588" y="459437"/>
                  <a:pt x="3496691" y="591127"/>
                </a:cubicBezTo>
                <a:cubicBezTo>
                  <a:pt x="3489179" y="613664"/>
                  <a:pt x="3486888" y="628640"/>
                  <a:pt x="3468982" y="646546"/>
                </a:cubicBezTo>
                <a:cubicBezTo>
                  <a:pt x="3458097" y="657431"/>
                  <a:pt x="3445090" y="666096"/>
                  <a:pt x="3432036" y="674255"/>
                </a:cubicBezTo>
                <a:cubicBezTo>
                  <a:pt x="3420360" y="681552"/>
                  <a:pt x="3407983" y="687893"/>
                  <a:pt x="3395091" y="692727"/>
                </a:cubicBezTo>
                <a:cubicBezTo>
                  <a:pt x="3383205" y="697184"/>
                  <a:pt x="3370461" y="698885"/>
                  <a:pt x="3358146" y="701964"/>
                </a:cubicBezTo>
                <a:cubicBezTo>
                  <a:pt x="3339673" y="714279"/>
                  <a:pt x="3321765" y="727486"/>
                  <a:pt x="3302727" y="738909"/>
                </a:cubicBezTo>
                <a:cubicBezTo>
                  <a:pt x="3253755" y="768292"/>
                  <a:pt x="3275191" y="748060"/>
                  <a:pt x="3219600" y="775855"/>
                </a:cubicBezTo>
                <a:cubicBezTo>
                  <a:pt x="3209671" y="780819"/>
                  <a:pt x="3201127" y="788170"/>
                  <a:pt x="3191891" y="794327"/>
                </a:cubicBezTo>
                <a:cubicBezTo>
                  <a:pt x="3185733" y="806642"/>
                  <a:pt x="3180716" y="819597"/>
                  <a:pt x="3173418" y="831273"/>
                </a:cubicBezTo>
                <a:cubicBezTo>
                  <a:pt x="3165259" y="844327"/>
                  <a:pt x="3154537" y="855607"/>
                  <a:pt x="3145709" y="868218"/>
                </a:cubicBezTo>
                <a:cubicBezTo>
                  <a:pt x="3132977" y="886406"/>
                  <a:pt x="3121079" y="905163"/>
                  <a:pt x="3108764" y="923636"/>
                </a:cubicBezTo>
                <a:cubicBezTo>
                  <a:pt x="3065233" y="988933"/>
                  <a:pt x="3119858" y="908105"/>
                  <a:pt x="3062582" y="988291"/>
                </a:cubicBezTo>
                <a:cubicBezTo>
                  <a:pt x="3056130" y="997324"/>
                  <a:pt x="3051958" y="1008151"/>
                  <a:pt x="3044109" y="1016000"/>
                </a:cubicBezTo>
                <a:cubicBezTo>
                  <a:pt x="3020128" y="1039981"/>
                  <a:pt x="2999484" y="1047549"/>
                  <a:pt x="2970218" y="1062182"/>
                </a:cubicBezTo>
                <a:cubicBezTo>
                  <a:pt x="2913648" y="1147040"/>
                  <a:pt x="2990956" y="1043361"/>
                  <a:pt x="2924036" y="1099127"/>
                </a:cubicBezTo>
                <a:cubicBezTo>
                  <a:pt x="2912210" y="1108982"/>
                  <a:pt x="2908984" y="1127310"/>
                  <a:pt x="2896327" y="1136073"/>
                </a:cubicBezTo>
                <a:cubicBezTo>
                  <a:pt x="2831486" y="1180963"/>
                  <a:pt x="2818761" y="1179296"/>
                  <a:pt x="2757782" y="1191491"/>
                </a:cubicBezTo>
                <a:cubicBezTo>
                  <a:pt x="2748546" y="1197649"/>
                  <a:pt x="2740217" y="1205456"/>
                  <a:pt x="2730073" y="1209964"/>
                </a:cubicBezTo>
                <a:cubicBezTo>
                  <a:pt x="2712279" y="1217872"/>
                  <a:pt x="2693378" y="1223087"/>
                  <a:pt x="2674655" y="1228436"/>
                </a:cubicBezTo>
                <a:cubicBezTo>
                  <a:pt x="2600639" y="1249584"/>
                  <a:pt x="2631264" y="1239821"/>
                  <a:pt x="2582291" y="1256146"/>
                </a:cubicBezTo>
                <a:cubicBezTo>
                  <a:pt x="2566897" y="1268461"/>
                  <a:pt x="2553013" y="1282948"/>
                  <a:pt x="2536109" y="1293091"/>
                </a:cubicBezTo>
                <a:cubicBezTo>
                  <a:pt x="2521892" y="1301621"/>
                  <a:pt x="2504756" y="1304149"/>
                  <a:pt x="2489927" y="1311564"/>
                </a:cubicBezTo>
                <a:cubicBezTo>
                  <a:pt x="2473870" y="1319592"/>
                  <a:pt x="2459803" y="1331245"/>
                  <a:pt x="2443746" y="1339273"/>
                </a:cubicBezTo>
                <a:cubicBezTo>
                  <a:pt x="2435038" y="1343627"/>
                  <a:pt x="2425152" y="1345090"/>
                  <a:pt x="2416036" y="1348509"/>
                </a:cubicBezTo>
                <a:cubicBezTo>
                  <a:pt x="2400512" y="1354330"/>
                  <a:pt x="2385436" y="1361316"/>
                  <a:pt x="2369855" y="1366982"/>
                </a:cubicBezTo>
                <a:cubicBezTo>
                  <a:pt x="2351555" y="1373637"/>
                  <a:pt x="2333327" y="1380732"/>
                  <a:pt x="2314436" y="1385455"/>
                </a:cubicBezTo>
                <a:lnTo>
                  <a:pt x="2240546" y="1403927"/>
                </a:lnTo>
                <a:cubicBezTo>
                  <a:pt x="2184389" y="1441365"/>
                  <a:pt x="2244057" y="1406073"/>
                  <a:pt x="2175891" y="1431636"/>
                </a:cubicBezTo>
                <a:cubicBezTo>
                  <a:pt x="2162999" y="1436471"/>
                  <a:pt x="2152088" y="1446002"/>
                  <a:pt x="2138946" y="1450109"/>
                </a:cubicBezTo>
                <a:cubicBezTo>
                  <a:pt x="2102597" y="1461468"/>
                  <a:pt x="2064237" y="1465774"/>
                  <a:pt x="2028109" y="1477818"/>
                </a:cubicBezTo>
                <a:cubicBezTo>
                  <a:pt x="2018873" y="1480897"/>
                  <a:pt x="2009516" y="1483636"/>
                  <a:pt x="2000400" y="1487055"/>
                </a:cubicBezTo>
                <a:cubicBezTo>
                  <a:pt x="1984876" y="1492877"/>
                  <a:pt x="1969947" y="1500284"/>
                  <a:pt x="1954218" y="1505527"/>
                </a:cubicBezTo>
                <a:cubicBezTo>
                  <a:pt x="1932954" y="1512615"/>
                  <a:pt x="1911480" y="1519304"/>
                  <a:pt x="1889564" y="1524000"/>
                </a:cubicBezTo>
                <a:cubicBezTo>
                  <a:pt x="1868277" y="1528562"/>
                  <a:pt x="1846461" y="1530157"/>
                  <a:pt x="1824909" y="1533236"/>
                </a:cubicBezTo>
                <a:cubicBezTo>
                  <a:pt x="1806358" y="1545604"/>
                  <a:pt x="1781560" y="1563790"/>
                  <a:pt x="1760255" y="1570182"/>
                </a:cubicBezTo>
                <a:cubicBezTo>
                  <a:pt x="1742317" y="1575563"/>
                  <a:pt x="1723309" y="1576339"/>
                  <a:pt x="1704836" y="1579418"/>
                </a:cubicBezTo>
                <a:cubicBezTo>
                  <a:pt x="1695600" y="1585576"/>
                  <a:pt x="1687056" y="1592927"/>
                  <a:pt x="1677127" y="1597891"/>
                </a:cubicBezTo>
                <a:cubicBezTo>
                  <a:pt x="1626272" y="1623319"/>
                  <a:pt x="1602133" y="1629780"/>
                  <a:pt x="1547818" y="1644073"/>
                </a:cubicBezTo>
                <a:cubicBezTo>
                  <a:pt x="1510990" y="1653765"/>
                  <a:pt x="1436982" y="1671782"/>
                  <a:pt x="1436982" y="1671782"/>
                </a:cubicBezTo>
                <a:cubicBezTo>
                  <a:pt x="1379706" y="1729058"/>
                  <a:pt x="1430994" y="1688507"/>
                  <a:pt x="1298436" y="1717964"/>
                </a:cubicBezTo>
                <a:cubicBezTo>
                  <a:pt x="1279428" y="1722188"/>
                  <a:pt x="1243018" y="1736436"/>
                  <a:pt x="1243018" y="1736436"/>
                </a:cubicBezTo>
                <a:cubicBezTo>
                  <a:pt x="1236861" y="1745673"/>
                  <a:pt x="1232395" y="1756297"/>
                  <a:pt x="1224546" y="1764146"/>
                </a:cubicBezTo>
                <a:cubicBezTo>
                  <a:pt x="1204499" y="1784193"/>
                  <a:pt x="1149644" y="1802390"/>
                  <a:pt x="1132182" y="1810327"/>
                </a:cubicBezTo>
                <a:cubicBezTo>
                  <a:pt x="1017626" y="1862398"/>
                  <a:pt x="1209826" y="1784445"/>
                  <a:pt x="1021346" y="1847273"/>
                </a:cubicBezTo>
                <a:cubicBezTo>
                  <a:pt x="913959" y="1883069"/>
                  <a:pt x="1071007" y="1851312"/>
                  <a:pt x="928982" y="1874982"/>
                </a:cubicBezTo>
                <a:cubicBezTo>
                  <a:pt x="919746" y="1881140"/>
                  <a:pt x="911202" y="1888491"/>
                  <a:pt x="901273" y="1893455"/>
                </a:cubicBezTo>
                <a:cubicBezTo>
                  <a:pt x="877307" y="1905438"/>
                  <a:pt x="841793" y="1907197"/>
                  <a:pt x="818146" y="1911927"/>
                </a:cubicBezTo>
                <a:cubicBezTo>
                  <a:pt x="789157" y="1917725"/>
                  <a:pt x="779896" y="1921599"/>
                  <a:pt x="753491" y="1930400"/>
                </a:cubicBezTo>
                <a:cubicBezTo>
                  <a:pt x="740008" y="1970852"/>
                  <a:pt x="745243" y="1968913"/>
                  <a:pt x="698073" y="2004291"/>
                </a:cubicBezTo>
                <a:cubicBezTo>
                  <a:pt x="690284" y="2010133"/>
                  <a:pt x="679600" y="2010448"/>
                  <a:pt x="670364" y="2013527"/>
                </a:cubicBezTo>
                <a:cubicBezTo>
                  <a:pt x="630259" y="2073684"/>
                  <a:pt x="669690" y="2024466"/>
                  <a:pt x="559527" y="2087418"/>
                </a:cubicBezTo>
                <a:cubicBezTo>
                  <a:pt x="437494" y="2157153"/>
                  <a:pt x="556537" y="2097589"/>
                  <a:pt x="411746" y="2142836"/>
                </a:cubicBezTo>
                <a:cubicBezTo>
                  <a:pt x="270125" y="2187093"/>
                  <a:pt x="427683" y="2160472"/>
                  <a:pt x="273200" y="2179782"/>
                </a:cubicBezTo>
                <a:cubicBezTo>
                  <a:pt x="269170" y="2181509"/>
                  <a:pt x="194522" y="2208856"/>
                  <a:pt x="180836" y="2225964"/>
                </a:cubicBezTo>
                <a:cubicBezTo>
                  <a:pt x="174754" y="2233566"/>
                  <a:pt x="174679" y="2244437"/>
                  <a:pt x="171600" y="2253673"/>
                </a:cubicBezTo>
                <a:cubicBezTo>
                  <a:pt x="202646" y="2346815"/>
                  <a:pt x="155271" y="2202325"/>
                  <a:pt x="190073" y="2318327"/>
                </a:cubicBezTo>
                <a:cubicBezTo>
                  <a:pt x="195668" y="2336978"/>
                  <a:pt x="202388" y="2355273"/>
                  <a:pt x="208546" y="2373746"/>
                </a:cubicBezTo>
                <a:cubicBezTo>
                  <a:pt x="211625" y="2382982"/>
                  <a:pt x="216181" y="2391852"/>
                  <a:pt x="217782" y="2401455"/>
                </a:cubicBezTo>
                <a:lnTo>
                  <a:pt x="227018" y="2456873"/>
                </a:lnTo>
                <a:cubicBezTo>
                  <a:pt x="215292" y="2492051"/>
                  <a:pt x="214840" y="2507179"/>
                  <a:pt x="171600" y="2530764"/>
                </a:cubicBezTo>
                <a:cubicBezTo>
                  <a:pt x="155159" y="2539732"/>
                  <a:pt x="134655" y="2536921"/>
                  <a:pt x="116182" y="2540000"/>
                </a:cubicBezTo>
                <a:cubicBezTo>
                  <a:pt x="100788" y="2546158"/>
                  <a:pt x="85729" y="2553230"/>
                  <a:pt x="70000" y="2558473"/>
                </a:cubicBezTo>
                <a:cubicBezTo>
                  <a:pt x="48736" y="2565561"/>
                  <a:pt x="24807" y="2565826"/>
                  <a:pt x="5346" y="2576946"/>
                </a:cubicBezTo>
                <a:cubicBezTo>
                  <a:pt x="0" y="2580001"/>
                  <a:pt x="5346" y="2589261"/>
                  <a:pt x="5346" y="2595418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7157">
            <a:off x="2398578" y="727515"/>
            <a:ext cx="1524661" cy="2088232"/>
          </a:xfrm>
          <a:prstGeom prst="rect">
            <a:avLst/>
          </a:prstGeom>
          <a:noFill/>
        </p:spPr>
      </p:pic>
      <p:pic>
        <p:nvPicPr>
          <p:cNvPr id="24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75856" y="188640"/>
            <a:ext cx="1524661" cy="2088232"/>
          </a:xfrm>
          <a:prstGeom prst="rect">
            <a:avLst/>
          </a:prstGeom>
          <a:noFill/>
        </p:spPr>
      </p:pic>
      <p:pic>
        <p:nvPicPr>
          <p:cNvPr id="2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9222629">
            <a:off x="3334535" y="1947093"/>
            <a:ext cx="1524661" cy="2088232"/>
          </a:xfrm>
          <a:prstGeom prst="rect">
            <a:avLst/>
          </a:prstGeom>
          <a:noFill/>
        </p:spPr>
      </p:pic>
      <p:pic>
        <p:nvPicPr>
          <p:cNvPr id="26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3928" y="980728"/>
            <a:ext cx="1452653" cy="2088232"/>
          </a:xfrm>
          <a:prstGeom prst="rect">
            <a:avLst/>
          </a:prstGeom>
          <a:noFill/>
        </p:spPr>
      </p:pic>
      <p:pic>
        <p:nvPicPr>
          <p:cNvPr id="30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569246">
            <a:off x="4733675" y="1020095"/>
            <a:ext cx="1524661" cy="2088232"/>
          </a:xfrm>
          <a:prstGeom prst="rect">
            <a:avLst/>
          </a:prstGeom>
          <a:noFill/>
        </p:spPr>
      </p:pic>
      <p:pic>
        <p:nvPicPr>
          <p:cNvPr id="31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69246">
            <a:off x="4733676" y="1020094"/>
            <a:ext cx="1524661" cy="2088232"/>
          </a:xfrm>
          <a:prstGeom prst="rect">
            <a:avLst/>
          </a:prstGeom>
          <a:noFill/>
        </p:spPr>
      </p:pic>
      <p:pic>
        <p:nvPicPr>
          <p:cNvPr id="27" name="Picture 16" descr="http://img1.liveinternet.ru/images/attach/c/4/81/386/81386303_Solnc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3961" y="0"/>
            <a:ext cx="1990039" cy="1944216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6588224" y="2204864"/>
            <a:ext cx="14494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11-8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3923928" y="5589240"/>
            <a:ext cx="1633439" cy="1268760"/>
            <a:chOff x="3923928" y="5589240"/>
            <a:chExt cx="1633439" cy="1268760"/>
          </a:xfrm>
        </p:grpSpPr>
        <p:pic>
          <p:nvPicPr>
            <p:cNvPr id="29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2392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39" name="Прямоугольник 38"/>
            <p:cNvSpPr/>
            <p:nvPr/>
          </p:nvSpPr>
          <p:spPr>
            <a:xfrm>
              <a:off x="4499992" y="5661248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3</a:t>
              </a:r>
              <a:endPara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292080" y="5013176"/>
            <a:ext cx="1633439" cy="1268760"/>
            <a:chOff x="5292080" y="5013176"/>
            <a:chExt cx="1633439" cy="1268760"/>
          </a:xfrm>
        </p:grpSpPr>
        <p:pic>
          <p:nvPicPr>
            <p:cNvPr id="32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92080" y="5013176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5868144" y="5157192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4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804248" y="5589240"/>
            <a:ext cx="1633439" cy="1268760"/>
            <a:chOff x="6804248" y="5589240"/>
            <a:chExt cx="1633439" cy="1268760"/>
          </a:xfrm>
        </p:grpSpPr>
        <p:pic>
          <p:nvPicPr>
            <p:cNvPr id="37" name="Picture 23" descr="http://nvbstyle.ru/wp-content/uploads/2013/12/ecb2742c5a6e650fb5648cd2ce899b68.jp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5589240"/>
              <a:ext cx="1633439" cy="1268760"/>
            </a:xfrm>
            <a:prstGeom prst="rect">
              <a:avLst/>
            </a:prstGeom>
            <a:noFill/>
          </p:spPr>
        </p:pic>
        <p:sp>
          <p:nvSpPr>
            <p:cNvPr id="42" name="Прямоугольник 41"/>
            <p:cNvSpPr/>
            <p:nvPr/>
          </p:nvSpPr>
          <p:spPr>
            <a:xfrm>
              <a:off x="7380312" y="5733256"/>
              <a:ext cx="53572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2</a:t>
              </a:r>
              <a:endParaRPr lang="ru-RU" sz="5400" b="1" cap="none" spc="0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pic>
        <p:nvPicPr>
          <p:cNvPr id="45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983589">
            <a:off x="6491871" y="1801505"/>
            <a:ext cx="1524661" cy="2088232"/>
          </a:xfrm>
          <a:prstGeom prst="rect">
            <a:avLst/>
          </a:prstGeom>
          <a:noFill/>
        </p:spPr>
      </p:pic>
      <p:pic>
        <p:nvPicPr>
          <p:cNvPr id="28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238621">
            <a:off x="6043287" y="678394"/>
            <a:ext cx="1524661" cy="2088232"/>
          </a:xfrm>
          <a:prstGeom prst="rect">
            <a:avLst/>
          </a:prstGeom>
          <a:noFill/>
        </p:spPr>
      </p:pic>
      <p:pic>
        <p:nvPicPr>
          <p:cNvPr id="17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461628">
            <a:off x="5364088" y="2132856"/>
            <a:ext cx="1524661" cy="2088232"/>
          </a:xfrm>
          <a:prstGeom prst="rect">
            <a:avLst/>
          </a:prstGeom>
          <a:noFill/>
        </p:spPr>
      </p:pic>
      <p:pic>
        <p:nvPicPr>
          <p:cNvPr id="12" name="Picture 2" descr="http://kyrios.org.ua/images/stories/prytchi/kulj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4427984" y="2420888"/>
            <a:ext cx="1524661" cy="2088232"/>
          </a:xfrm>
          <a:prstGeom prst="rect">
            <a:avLst/>
          </a:prstGeom>
          <a:noFill/>
        </p:spPr>
      </p:pic>
      <p:pic>
        <p:nvPicPr>
          <p:cNvPr id="46" name="Picture 25" descr="http://stat16.privet.ru/lr/0d2b9ea9639a5a93a304d9eac839aeef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049766">
            <a:off x="4099739" y="4918815"/>
            <a:ext cx="1133475" cy="10668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124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29</cp:revision>
  <dcterms:created xsi:type="dcterms:W3CDTF">2014-07-19T07:28:59Z</dcterms:created>
  <dcterms:modified xsi:type="dcterms:W3CDTF">2014-07-21T13:12:01Z</dcterms:modified>
</cp:coreProperties>
</file>