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9F48A3-4C42-4417-82CE-F403F39C29B2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7D3F7D8-9072-4415-9987-CAC07D78BF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istoric.ru/books/item/f00/s00/z0000029/st001.shtml" TargetMode="External"/><Relationship Id="rId7" Type="http://schemas.openxmlformats.org/officeDocument/2006/relationships/hyperlink" Target="http://www.moitulun.ru/old/component/option,com_datsogallery/Itemid,8/func,detail/catid,2/id,53/" TargetMode="External"/><Relationship Id="rId2" Type="http://schemas.openxmlformats.org/officeDocument/2006/relationships/hyperlink" Target="http://www.drobilkanews.ru/solu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ak-eto-sdelano.livejournal.com/98923.html" TargetMode="External"/><Relationship Id="rId5" Type="http://schemas.openxmlformats.org/officeDocument/2006/relationships/hyperlink" Target="http://bse.sci-lib.com/article113541.html" TargetMode="External"/><Relationship Id="rId4" Type="http://schemas.openxmlformats.org/officeDocument/2006/relationships/hyperlink" Target="http://www.diclib.com/cgi-bin/d1.cgi?base=bse&amp;id=67581&amp;l=ru&amp;letter&amp;page=showid&amp;st=3&amp;start=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3;&#1072;\Desktop\&#1091;&#1088;&#1086;&#1082;%20&#1086;&#1082;&#1088;&#1091;&#1078;&#1072;&#1102;&#1097;&#1077;&#1075;&#1086;%20&#1084;&#1080;&#1088;&#1072;\&#1043;&#1072;&#1085;&#1078;&#1072;&#1083;&#1072;%20&#1051;&#1040;%20&#1055;&#1088;&#1077;&#1079;&#1077;&#1085;&#1090;&#1072;&#1094;&#1080;&#1103;%20&#1059;&#1088;&#1086;&#1082;%20&#1086;&#1082;&#1088;&#1091;&#1078;&#1072;&#1102;&#1097;&#1077;&#1075;&#1086;%20&#1084;&#1080;&#1088;&#1072;\Mike_Oldfield_-_Muse_(get-tune.net)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428868"/>
            <a:ext cx="8458200" cy="1222375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Тема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Полезные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ископаемые.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Уголь.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Залежи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каменного угля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в Кузбассе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071942"/>
            <a:ext cx="7406640" cy="1752600"/>
          </a:xfrm>
        </p:spPr>
        <p:txBody>
          <a:bodyPr>
            <a:normAutofit fontScale="25000" lnSpcReduction="20000"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Урок разработала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разработала</a:t>
            </a:r>
          </a:p>
          <a:p>
            <a:pPr algn="ctr">
              <a:spcBef>
                <a:spcPct val="50000"/>
              </a:spcBef>
            </a:pP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Ганжала</a:t>
            </a: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Любовь Александровна,</a:t>
            </a:r>
          </a:p>
          <a:p>
            <a:pPr algn="ctr">
              <a:spcBef>
                <a:spcPct val="50000"/>
              </a:spcBef>
            </a:pP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ct val="50000"/>
              </a:spcBef>
            </a:pP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«Школа № 44» </a:t>
            </a:r>
          </a:p>
          <a:p>
            <a:pPr algn="ctr">
              <a:spcBef>
                <a:spcPct val="50000"/>
              </a:spcBef>
            </a:pP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Полысаево, Кемеровской области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Рекультивация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восстановление почвы.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www.moitulun.ru/old/components/com_datsogallery/img_originals/FA6F866DF376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14488"/>
            <a:ext cx="5181579" cy="388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А.М.Горький 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«Человек должен устраивать свою землю так, как он привык устраивать свой дом, свое жилье»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Хорошо                      плохо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Люба\Downloads\уголь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488" y="1643050"/>
            <a:ext cx="3440882" cy="3221048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57158" y="1428736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топливо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57158" y="2285992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электричество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57158" y="3143248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лекарства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57158" y="4929198"/>
            <a:ext cx="371477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искусственные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ткани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57158" y="4071942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бензин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572132" y="1428736"/>
            <a:ext cx="3429024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разрушается почва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643570" y="2357430"/>
            <a:ext cx="335758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не возобновляется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929322" y="3214686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копоть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29322" y="4071942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сажа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072066" y="4929198"/>
            <a:ext cx="3857652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загрязняет атмосферу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http://www.drobilkanews.ru/solution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фото уголь</a:t>
            </a:r>
            <a:endParaRPr lang="ru-RU" sz="20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://www.diclib.com/cgi-bin/d1.cgi?base=bse&amp;id=67581&amp;l=ru&amp;letter&amp;page=showid&amp;st=3&amp;start=0#.U3eVafl_tBk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карта полезных ископаемых России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http://historic.ru/books/item/f00/s00/z0000029/st001.shtml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Шахта в разрезе. Гравюра из книги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Г.Агриколы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«О металлах» 1556 г.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http://bse.sci-lib.com/article113541.html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комплекс КМ-87ДН в угольном очистном забое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http://kak-eto-sdelano.livejournal.com/98923.html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фото  35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http://www.moitulun.ru/old/component/option,com_datsogallery/Itemid,8/func,detail/catid,2/id,53/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Рекультивация на угольных разрезах фото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14290"/>
            <a:ext cx="7862150" cy="642942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«Миллиарды лет назад я был высоким могучим деревом и горделиво возвышался над моими низкорослыми собратьями. Но случилось несчастье. Сильным ветром меня вырвало из земли и бросило в болото. Потянулись скучные, бесконечные долгие годы. От горя, тоски и одиночества я  превратился в твердое, холодное, черное вещество и думал, что в таком состоянии придется находиться вечно.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Как вдруг однажды пришел человек, увидел меня и взял в свой дом. Я подружился с ним. И от счастья превратился в веселый горячий огонь. С этих пор я обогреваю жилье, привожу в движенье машины и даю моему другу лекарства, чтобы он был всегда здоров».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Уголь.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юба\Downloads\уголь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98775" y="1708150"/>
            <a:ext cx="4572000" cy="42799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142976" y="1428736"/>
            <a:ext cx="2071702" cy="571496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чёрный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2428860" y="2071678"/>
            <a:ext cx="1143008" cy="6429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6572264" y="5643578"/>
            <a:ext cx="2071702" cy="571496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горит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57290" y="5500702"/>
            <a:ext cx="2071702" cy="571496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хрупкий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58016" y="3143248"/>
            <a:ext cx="2071702" cy="571496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твёрдый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572264" y="1571612"/>
            <a:ext cx="2071702" cy="571496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блестит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42844" y="3643314"/>
            <a:ext cx="3000396" cy="6429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Тяжелее воды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6429388" y="2000240"/>
            <a:ext cx="571504" cy="285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2857488" y="4000504"/>
            <a:ext cx="78581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643702" y="3571876"/>
            <a:ext cx="50006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643702" y="5143512"/>
            <a:ext cx="714380" cy="6429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3143240" y="5286388"/>
            <a:ext cx="857256" cy="5000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428736"/>
            <a:ext cx="4207962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Природные ресурсы             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034" y="2786058"/>
            <a:ext cx="3000396" cy="9286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возобновляемые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928926" y="4000504"/>
            <a:ext cx="300039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неисчерпаемые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429256" y="2786058"/>
            <a:ext cx="3357586" cy="9286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невозобновляемые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>
            <a:stCxn id="3" idx="2"/>
            <a:endCxn id="1028" idx="0"/>
          </p:cNvCxnSpPr>
          <p:nvPr/>
        </p:nvCxnSpPr>
        <p:spPr>
          <a:xfrm rot="16200000" flipH="1">
            <a:off x="5606131" y="1284140"/>
            <a:ext cx="714380" cy="228945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943861" y="913735"/>
            <a:ext cx="681070" cy="299695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  <a:endCxn id="1027" idx="0"/>
          </p:cNvCxnSpPr>
          <p:nvPr/>
        </p:nvCxnSpPr>
        <p:spPr>
          <a:xfrm rot="5400000">
            <a:off x="3659446" y="2841357"/>
            <a:ext cx="1928826" cy="38946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071802" y="5500702"/>
            <a:ext cx="108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уголь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5500702"/>
            <a:ext cx="1292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солнце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38837 -0.35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L -0.14896 -0.172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Карта полезных ископаемых России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Физическая карта Ро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12746" cy="5643578"/>
          </a:xfrm>
          <a:prstGeom prst="rect">
            <a:avLst/>
          </a:prstGeom>
          <a:noFill/>
        </p:spPr>
      </p:pic>
      <p:pic>
        <p:nvPicPr>
          <p:cNvPr id="2052" name="Picture 4" descr="http://rossiikarta.ru/karta-rossii-poleznymi-iskopaemy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Карта г. Полысаево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http://a.tile.openstreetmap.org/12/3029/13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857364"/>
            <a:ext cx="4000528" cy="40005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4282" y="1142984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ш.Полысаевская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42844" y="4357694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ш.Октябрьская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85720" y="6000768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ш.Сибирская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29322" y="1214422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ш.Алексиевская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857884" y="4214818"/>
            <a:ext cx="3143272" cy="10001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Моховский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угольный разрез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42844" y="2714620"/>
            <a:ext cx="3000396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ш.Заречная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85736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Mike_Oldfield_-_Muse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Шахта в разрезе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bse.sci-lib.com/a_pictures/18/10/213272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571744"/>
            <a:ext cx="3519480" cy="29207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486" name="Picture 6" descr="http://historic.ru/books/item/f00/s00/z0000029/pic/st000_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1" y="1428736"/>
            <a:ext cx="3270791" cy="50720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Угольный разрез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8" name="Picture 14" descr="http://img-fotki.yandex.ru/get/6710/135463757.49/0_ba8b6_be35189f_XXL.jpg"/>
          <p:cNvPicPr>
            <a:picLocks noChangeAspect="1" noChangeArrowheads="1"/>
          </p:cNvPicPr>
          <p:nvPr/>
        </p:nvPicPr>
        <p:blipFill>
          <a:blip r:embed="rId2"/>
          <a:srcRect r="2190" b="5029"/>
          <a:stretch>
            <a:fillRect/>
          </a:stretch>
        </p:blipFill>
        <p:spPr bwMode="auto">
          <a:xfrm>
            <a:off x="1357290" y="1571612"/>
            <a:ext cx="7197379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430</TotalTime>
  <Words>288</Words>
  <Application>Microsoft Office PowerPoint</Application>
  <PresentationFormat>Экран (4:3)</PresentationFormat>
  <Paragraphs>55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          Тема: Полезные ископаемые.                       Уголь.                       Залежи каменного угля                       в Кузбассе. </vt:lpstr>
      <vt:lpstr>Слайд 2</vt:lpstr>
      <vt:lpstr>Уголь.</vt:lpstr>
      <vt:lpstr>Слайд 4</vt:lpstr>
      <vt:lpstr>    Карта полезных ископаемых России</vt:lpstr>
      <vt:lpstr>Карта г. Полысаево</vt:lpstr>
      <vt:lpstr>Физминутка </vt:lpstr>
      <vt:lpstr>Шахта в разрезе</vt:lpstr>
      <vt:lpstr>Угольный разрез</vt:lpstr>
      <vt:lpstr>Рекультивация – восстановление почвы.</vt:lpstr>
      <vt:lpstr>Слайд 11</vt:lpstr>
      <vt:lpstr>Хорошо                      плохо</vt:lpstr>
      <vt:lpstr>Используемые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Люба</cp:lastModifiedBy>
  <cp:revision>49</cp:revision>
  <dcterms:created xsi:type="dcterms:W3CDTF">2014-05-17T04:05:35Z</dcterms:created>
  <dcterms:modified xsi:type="dcterms:W3CDTF">2014-06-29T18:02:18Z</dcterms:modified>
</cp:coreProperties>
</file>