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3" r:id="rId3"/>
    <p:sldId id="257" r:id="rId4"/>
    <p:sldId id="264" r:id="rId5"/>
    <p:sldId id="259" r:id="rId6"/>
    <p:sldId id="262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C27A69-2853-498D-99E1-3663416976B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7FAA2D-ED05-455F-B3BD-15EEB2F0406E}">
      <dgm:prSet phldrT="[Текст]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28EF6318-6583-42A6-BA2C-BF39191F469A}" type="parTrans" cxnId="{1B39DAB9-7769-4A5B-902F-913D8DC559C6}">
      <dgm:prSet/>
      <dgm:spPr/>
      <dgm:t>
        <a:bodyPr/>
        <a:lstStyle/>
        <a:p>
          <a:endParaRPr lang="ru-RU"/>
        </a:p>
      </dgm:t>
    </dgm:pt>
    <dgm:pt modelId="{4195367A-9E51-4C72-ADE8-640914277C5E}" type="sibTrans" cxnId="{1B39DAB9-7769-4A5B-902F-913D8DC559C6}">
      <dgm:prSet/>
      <dgm:spPr/>
      <dgm:t>
        <a:bodyPr/>
        <a:lstStyle/>
        <a:p>
          <a:endParaRPr lang="ru-RU"/>
        </a:p>
      </dgm:t>
    </dgm:pt>
    <dgm:pt modelId="{CC787136-DE10-4B67-906E-743B4C12E5E8}">
      <dgm:prSet phldrT="[Текст]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3C2F7E73-610B-4BEB-9176-372A3CF7B01E}" type="parTrans" cxnId="{5C576D71-3167-48AC-A978-EA85983FB611}">
      <dgm:prSet/>
      <dgm:spPr/>
      <dgm:t>
        <a:bodyPr/>
        <a:lstStyle/>
        <a:p>
          <a:endParaRPr lang="ru-RU"/>
        </a:p>
      </dgm:t>
    </dgm:pt>
    <dgm:pt modelId="{F653BD34-5BEF-48C0-BE31-C2766A9B2DCC}" type="sibTrans" cxnId="{5C576D71-3167-48AC-A978-EA85983FB611}">
      <dgm:prSet/>
      <dgm:spPr/>
      <dgm:t>
        <a:bodyPr/>
        <a:lstStyle/>
        <a:p>
          <a:endParaRPr lang="ru-RU"/>
        </a:p>
      </dgm:t>
    </dgm:pt>
    <dgm:pt modelId="{1D0A74B3-AF0E-47CC-AE08-5FD613664C60}">
      <dgm:prSet phldrT="[Текст]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D737C303-7474-4679-8BD7-736E6C6845B8}" type="parTrans" cxnId="{40CE7524-F125-4025-A6C9-4C32C8BD3EF0}">
      <dgm:prSet/>
      <dgm:spPr/>
      <dgm:t>
        <a:bodyPr/>
        <a:lstStyle/>
        <a:p>
          <a:endParaRPr lang="ru-RU"/>
        </a:p>
      </dgm:t>
    </dgm:pt>
    <dgm:pt modelId="{829EF7AD-4FA0-423B-917E-F4AF3F66FB87}" type="sibTrans" cxnId="{40CE7524-F125-4025-A6C9-4C32C8BD3EF0}">
      <dgm:prSet/>
      <dgm:spPr/>
      <dgm:t>
        <a:bodyPr/>
        <a:lstStyle/>
        <a:p>
          <a:endParaRPr lang="ru-RU"/>
        </a:p>
      </dgm:t>
    </dgm:pt>
    <dgm:pt modelId="{9C60458F-A0E3-4617-AE09-149528D858D0}">
      <dgm:prSet phldrT="[Текст]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51E27B60-E316-4CB3-B90A-B251FAEB73BE}" type="parTrans" cxnId="{5E34DD25-8361-4FBE-AC10-E8C418598B5C}">
      <dgm:prSet/>
      <dgm:spPr/>
      <dgm:t>
        <a:bodyPr/>
        <a:lstStyle/>
        <a:p>
          <a:endParaRPr lang="ru-RU"/>
        </a:p>
      </dgm:t>
    </dgm:pt>
    <dgm:pt modelId="{0844DC3E-96C3-49C4-9882-A21C1BEE300F}" type="sibTrans" cxnId="{5E34DD25-8361-4FBE-AC10-E8C418598B5C}">
      <dgm:prSet/>
      <dgm:spPr/>
      <dgm:t>
        <a:bodyPr/>
        <a:lstStyle/>
        <a:p>
          <a:endParaRPr lang="ru-RU"/>
        </a:p>
      </dgm:t>
    </dgm:pt>
    <dgm:pt modelId="{143A932A-AF89-4975-8D53-75316CF0DBE6}">
      <dgm:prSet phldrT="[Текст]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6C9976F0-378F-4D9E-928C-1A89DF13D41D}" type="parTrans" cxnId="{B60D4970-7629-4EE1-8855-7E9AC8EBE98A}">
      <dgm:prSet/>
      <dgm:spPr/>
      <dgm:t>
        <a:bodyPr/>
        <a:lstStyle/>
        <a:p>
          <a:endParaRPr lang="ru-RU"/>
        </a:p>
      </dgm:t>
    </dgm:pt>
    <dgm:pt modelId="{36534163-775D-467C-A1B2-59AC2E810988}" type="sibTrans" cxnId="{B60D4970-7629-4EE1-8855-7E9AC8EBE98A}">
      <dgm:prSet/>
      <dgm:spPr/>
      <dgm:t>
        <a:bodyPr/>
        <a:lstStyle/>
        <a:p>
          <a:endParaRPr lang="ru-RU"/>
        </a:p>
      </dgm:t>
    </dgm:pt>
    <dgm:pt modelId="{FFAB15F1-74D6-474B-87EA-3F57987BEB32}">
      <dgm:prSet phldrT="[Текст]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841132AB-2901-46CE-A71B-412BFE7B5662}" type="sibTrans" cxnId="{99AD436A-583E-4C31-955A-51D1F7B2A30E}">
      <dgm:prSet/>
      <dgm:spPr/>
      <dgm:t>
        <a:bodyPr/>
        <a:lstStyle/>
        <a:p>
          <a:endParaRPr lang="ru-RU"/>
        </a:p>
      </dgm:t>
    </dgm:pt>
    <dgm:pt modelId="{A9A103F4-5E77-421A-9981-69EE9DEDB82A}" type="parTrans" cxnId="{99AD436A-583E-4C31-955A-51D1F7B2A30E}">
      <dgm:prSet/>
      <dgm:spPr/>
      <dgm:t>
        <a:bodyPr/>
        <a:lstStyle/>
        <a:p>
          <a:endParaRPr lang="ru-RU"/>
        </a:p>
      </dgm:t>
    </dgm:pt>
    <dgm:pt modelId="{49FD84F8-CF6A-4D0D-9523-A967E1365554}" type="pres">
      <dgm:prSet presAssocID="{7EC27A69-2853-498D-99E1-3663416976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B618ED-E2E2-4B30-ADD4-4B0A13F9B893}" type="pres">
      <dgm:prSet presAssocID="{4F7FAA2D-ED05-455F-B3BD-15EEB2F0406E}" presName="node" presStyleLbl="node1" presStyleIdx="0" presStyleCnt="6" custScaleX="24950" custScaleY="14704" custLinFactNeighborX="2863" custLinFactNeighborY="-5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6AF20-A60E-4AC9-B17B-D8AEA43B3787}" type="pres">
      <dgm:prSet presAssocID="{4195367A-9E51-4C72-ADE8-640914277C5E}" presName="sibTrans" presStyleCnt="0"/>
      <dgm:spPr/>
    </dgm:pt>
    <dgm:pt modelId="{A45B66C3-803A-4AF3-B55A-68EF77CC34EB}" type="pres">
      <dgm:prSet presAssocID="{CC787136-DE10-4B67-906E-743B4C12E5E8}" presName="node" presStyleLbl="node1" presStyleIdx="1" presStyleCnt="6" custAng="0" custScaleX="27668" custScaleY="18503" custLinFactNeighborX="269" custLinFactNeighborY="-27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5C606-9D42-44D9-91FE-F2CA7C0C8C00}" type="pres">
      <dgm:prSet presAssocID="{F653BD34-5BEF-48C0-BE31-C2766A9B2DCC}" presName="sibTrans" presStyleCnt="0"/>
      <dgm:spPr/>
    </dgm:pt>
    <dgm:pt modelId="{7CA5DB54-6DAD-493E-95A5-CB7114C44B34}" type="pres">
      <dgm:prSet presAssocID="{FFAB15F1-74D6-474B-87EA-3F57987BEB32}" presName="node" presStyleLbl="node1" presStyleIdx="2" presStyleCnt="6" custScaleX="23866" custScaleY="14794" custLinFactNeighborX="1990" custLinFactNeighborY="-6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F68BA-4237-4BC5-B146-1B36658E49B5}" type="pres">
      <dgm:prSet presAssocID="{841132AB-2901-46CE-A71B-412BFE7B5662}" presName="sibTrans" presStyleCnt="0"/>
      <dgm:spPr/>
    </dgm:pt>
    <dgm:pt modelId="{137EFB25-ABC9-4367-A2C9-4354653125D6}" type="pres">
      <dgm:prSet presAssocID="{1D0A74B3-AF0E-47CC-AE08-5FD613664C60}" presName="node" presStyleLbl="node1" presStyleIdx="3" presStyleCnt="6" custScaleX="23363" custScaleY="16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48608-9759-40A9-AE1B-A0DFF52DD2E2}" type="pres">
      <dgm:prSet presAssocID="{829EF7AD-4FA0-423B-917E-F4AF3F66FB87}" presName="sibTrans" presStyleCnt="0"/>
      <dgm:spPr/>
    </dgm:pt>
    <dgm:pt modelId="{EA77C361-31BA-4D62-BDB6-E85AC7D40345}" type="pres">
      <dgm:prSet presAssocID="{9C60458F-A0E3-4617-AE09-149528D858D0}" presName="node" presStyleLbl="node1" presStyleIdx="4" presStyleCnt="6" custScaleX="29834" custScaleY="18552" custLinFactNeighborX="2253" custLinFactNeighborY="21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F5EF0-520B-4885-9F5E-FF39E610DE14}" type="pres">
      <dgm:prSet presAssocID="{0844DC3E-96C3-49C4-9882-A21C1BEE300F}" presName="sibTrans" presStyleCnt="0"/>
      <dgm:spPr/>
    </dgm:pt>
    <dgm:pt modelId="{CD737D3B-8BA3-4426-BA19-5DC36027C242}" type="pres">
      <dgm:prSet presAssocID="{143A932A-AF89-4975-8D53-75316CF0DBE6}" presName="node" presStyleLbl="node1" presStyleIdx="5" presStyleCnt="6" custScaleX="24081" custScaleY="18413" custLinFactNeighborX="2270" custLinFactNeighborY="1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B8C95E-E01F-49A2-B242-E57B146EB259}" type="presOf" srcId="{143A932A-AF89-4975-8D53-75316CF0DBE6}" destId="{CD737D3B-8BA3-4426-BA19-5DC36027C242}" srcOrd="0" destOrd="0" presId="urn:microsoft.com/office/officeart/2005/8/layout/default"/>
    <dgm:cxn modelId="{B60D4970-7629-4EE1-8855-7E9AC8EBE98A}" srcId="{7EC27A69-2853-498D-99E1-3663416976B1}" destId="{143A932A-AF89-4975-8D53-75316CF0DBE6}" srcOrd="5" destOrd="0" parTransId="{6C9976F0-378F-4D9E-928C-1A89DF13D41D}" sibTransId="{36534163-775D-467C-A1B2-59AC2E810988}"/>
    <dgm:cxn modelId="{5E34DD25-8361-4FBE-AC10-E8C418598B5C}" srcId="{7EC27A69-2853-498D-99E1-3663416976B1}" destId="{9C60458F-A0E3-4617-AE09-149528D858D0}" srcOrd="4" destOrd="0" parTransId="{51E27B60-E316-4CB3-B90A-B251FAEB73BE}" sibTransId="{0844DC3E-96C3-49C4-9882-A21C1BEE300F}"/>
    <dgm:cxn modelId="{5C576D71-3167-48AC-A978-EA85983FB611}" srcId="{7EC27A69-2853-498D-99E1-3663416976B1}" destId="{CC787136-DE10-4B67-906E-743B4C12E5E8}" srcOrd="1" destOrd="0" parTransId="{3C2F7E73-610B-4BEB-9176-372A3CF7B01E}" sibTransId="{F653BD34-5BEF-48C0-BE31-C2766A9B2DCC}"/>
    <dgm:cxn modelId="{98E097DA-AE49-4170-AD4A-BBF9BF1F2E40}" type="presOf" srcId="{1D0A74B3-AF0E-47CC-AE08-5FD613664C60}" destId="{137EFB25-ABC9-4367-A2C9-4354653125D6}" srcOrd="0" destOrd="0" presId="urn:microsoft.com/office/officeart/2005/8/layout/default"/>
    <dgm:cxn modelId="{7376A7C0-89FC-41B5-968E-01F98BDDAA31}" type="presOf" srcId="{7EC27A69-2853-498D-99E1-3663416976B1}" destId="{49FD84F8-CF6A-4D0D-9523-A967E1365554}" srcOrd="0" destOrd="0" presId="urn:microsoft.com/office/officeart/2005/8/layout/default"/>
    <dgm:cxn modelId="{2B732E9F-43F7-418D-B81A-253F55D8DFEF}" type="presOf" srcId="{FFAB15F1-74D6-474B-87EA-3F57987BEB32}" destId="{7CA5DB54-6DAD-493E-95A5-CB7114C44B34}" srcOrd="0" destOrd="0" presId="urn:microsoft.com/office/officeart/2005/8/layout/default"/>
    <dgm:cxn modelId="{1B39DAB9-7769-4A5B-902F-913D8DC559C6}" srcId="{7EC27A69-2853-498D-99E1-3663416976B1}" destId="{4F7FAA2D-ED05-455F-B3BD-15EEB2F0406E}" srcOrd="0" destOrd="0" parTransId="{28EF6318-6583-42A6-BA2C-BF39191F469A}" sibTransId="{4195367A-9E51-4C72-ADE8-640914277C5E}"/>
    <dgm:cxn modelId="{40CE7524-F125-4025-A6C9-4C32C8BD3EF0}" srcId="{7EC27A69-2853-498D-99E1-3663416976B1}" destId="{1D0A74B3-AF0E-47CC-AE08-5FD613664C60}" srcOrd="3" destOrd="0" parTransId="{D737C303-7474-4679-8BD7-736E6C6845B8}" sibTransId="{829EF7AD-4FA0-423B-917E-F4AF3F66FB87}"/>
    <dgm:cxn modelId="{0A74191C-25E5-4422-8E25-1647ECDE334F}" type="presOf" srcId="{4F7FAA2D-ED05-455F-B3BD-15EEB2F0406E}" destId="{64B618ED-E2E2-4B30-ADD4-4B0A13F9B893}" srcOrd="0" destOrd="0" presId="urn:microsoft.com/office/officeart/2005/8/layout/default"/>
    <dgm:cxn modelId="{99AD436A-583E-4C31-955A-51D1F7B2A30E}" srcId="{7EC27A69-2853-498D-99E1-3663416976B1}" destId="{FFAB15F1-74D6-474B-87EA-3F57987BEB32}" srcOrd="2" destOrd="0" parTransId="{A9A103F4-5E77-421A-9981-69EE9DEDB82A}" sibTransId="{841132AB-2901-46CE-A71B-412BFE7B5662}"/>
    <dgm:cxn modelId="{80C07853-ABBB-4AE7-B53A-34355D623ED6}" type="presOf" srcId="{CC787136-DE10-4B67-906E-743B4C12E5E8}" destId="{A45B66C3-803A-4AF3-B55A-68EF77CC34EB}" srcOrd="0" destOrd="0" presId="urn:microsoft.com/office/officeart/2005/8/layout/default"/>
    <dgm:cxn modelId="{203660C8-046B-4B37-B7CD-3B344F9CB55C}" type="presOf" srcId="{9C60458F-A0E3-4617-AE09-149528D858D0}" destId="{EA77C361-31BA-4D62-BDB6-E85AC7D40345}" srcOrd="0" destOrd="0" presId="urn:microsoft.com/office/officeart/2005/8/layout/default"/>
    <dgm:cxn modelId="{2E6A813E-F7E2-45CE-9F82-0CF59FED5EBF}" type="presParOf" srcId="{49FD84F8-CF6A-4D0D-9523-A967E1365554}" destId="{64B618ED-E2E2-4B30-ADD4-4B0A13F9B893}" srcOrd="0" destOrd="0" presId="urn:microsoft.com/office/officeart/2005/8/layout/default"/>
    <dgm:cxn modelId="{2AAC4446-81A0-4DBE-9591-3EEF528FB08D}" type="presParOf" srcId="{49FD84F8-CF6A-4D0D-9523-A967E1365554}" destId="{43C6AF20-A60E-4AC9-B17B-D8AEA43B3787}" srcOrd="1" destOrd="0" presId="urn:microsoft.com/office/officeart/2005/8/layout/default"/>
    <dgm:cxn modelId="{EEE55717-100C-46C7-90A7-F235B7FE3727}" type="presParOf" srcId="{49FD84F8-CF6A-4D0D-9523-A967E1365554}" destId="{A45B66C3-803A-4AF3-B55A-68EF77CC34EB}" srcOrd="2" destOrd="0" presId="urn:microsoft.com/office/officeart/2005/8/layout/default"/>
    <dgm:cxn modelId="{4F22F8F6-0EBF-4B8F-840A-658FFA7BB416}" type="presParOf" srcId="{49FD84F8-CF6A-4D0D-9523-A967E1365554}" destId="{50F5C606-9D42-44D9-91FE-F2CA7C0C8C00}" srcOrd="3" destOrd="0" presId="urn:microsoft.com/office/officeart/2005/8/layout/default"/>
    <dgm:cxn modelId="{9CC8ED92-FA93-4D5B-ABE8-EEA7F47501E0}" type="presParOf" srcId="{49FD84F8-CF6A-4D0D-9523-A967E1365554}" destId="{7CA5DB54-6DAD-493E-95A5-CB7114C44B34}" srcOrd="4" destOrd="0" presId="urn:microsoft.com/office/officeart/2005/8/layout/default"/>
    <dgm:cxn modelId="{EC7D3450-5C2E-4915-BD1A-18148D0ACEE9}" type="presParOf" srcId="{49FD84F8-CF6A-4D0D-9523-A967E1365554}" destId="{258F68BA-4237-4BC5-B146-1B36658E49B5}" srcOrd="5" destOrd="0" presId="urn:microsoft.com/office/officeart/2005/8/layout/default"/>
    <dgm:cxn modelId="{03876313-14E5-49CC-9864-608C0661FDF9}" type="presParOf" srcId="{49FD84F8-CF6A-4D0D-9523-A967E1365554}" destId="{137EFB25-ABC9-4367-A2C9-4354653125D6}" srcOrd="6" destOrd="0" presId="urn:microsoft.com/office/officeart/2005/8/layout/default"/>
    <dgm:cxn modelId="{6C915785-0E28-4410-AF14-5A37DF115877}" type="presParOf" srcId="{49FD84F8-CF6A-4D0D-9523-A967E1365554}" destId="{78648608-9759-40A9-AE1B-A0DFF52DD2E2}" srcOrd="7" destOrd="0" presId="urn:microsoft.com/office/officeart/2005/8/layout/default"/>
    <dgm:cxn modelId="{0FE4DCAE-93F5-4CAB-A73B-96CD6A0E3169}" type="presParOf" srcId="{49FD84F8-CF6A-4D0D-9523-A967E1365554}" destId="{EA77C361-31BA-4D62-BDB6-E85AC7D40345}" srcOrd="8" destOrd="0" presId="urn:microsoft.com/office/officeart/2005/8/layout/default"/>
    <dgm:cxn modelId="{28C68A37-4C95-46B3-8133-22C407538C58}" type="presParOf" srcId="{49FD84F8-CF6A-4D0D-9523-A967E1365554}" destId="{FD9F5EF0-520B-4885-9F5E-FF39E610DE14}" srcOrd="9" destOrd="0" presId="urn:microsoft.com/office/officeart/2005/8/layout/default"/>
    <dgm:cxn modelId="{E16405D9-8ADD-424C-845D-6915E90CDB8E}" type="presParOf" srcId="{49FD84F8-CF6A-4D0D-9523-A967E1365554}" destId="{CD737D3B-8BA3-4426-BA19-5DC36027C24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C27A69-2853-498D-99E1-3663416976B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7FAA2D-ED05-455F-B3BD-15EEB2F0406E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grandma</a:t>
          </a:r>
          <a:endParaRPr lang="ru-RU" dirty="0">
            <a:solidFill>
              <a:schemeClr val="tx1"/>
            </a:solidFill>
          </a:endParaRPr>
        </a:p>
      </dgm:t>
    </dgm:pt>
    <dgm:pt modelId="{28EF6318-6583-42A6-BA2C-BF39191F469A}" type="parTrans" cxnId="{1B39DAB9-7769-4A5B-902F-913D8DC559C6}">
      <dgm:prSet/>
      <dgm:spPr/>
      <dgm:t>
        <a:bodyPr/>
        <a:lstStyle/>
        <a:p>
          <a:endParaRPr lang="ru-RU"/>
        </a:p>
      </dgm:t>
    </dgm:pt>
    <dgm:pt modelId="{4195367A-9E51-4C72-ADE8-640914277C5E}" type="sibTrans" cxnId="{1B39DAB9-7769-4A5B-902F-913D8DC559C6}">
      <dgm:prSet/>
      <dgm:spPr/>
      <dgm:t>
        <a:bodyPr/>
        <a:lstStyle/>
        <a:p>
          <a:endParaRPr lang="ru-RU"/>
        </a:p>
      </dgm:t>
    </dgm:pt>
    <dgm:pt modelId="{CC787136-DE10-4B67-906E-743B4C12E5E8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mother</a:t>
          </a:r>
          <a:endParaRPr lang="ru-RU" dirty="0">
            <a:solidFill>
              <a:schemeClr val="tx1"/>
            </a:solidFill>
          </a:endParaRPr>
        </a:p>
      </dgm:t>
    </dgm:pt>
    <dgm:pt modelId="{3C2F7E73-610B-4BEB-9176-372A3CF7B01E}" type="parTrans" cxnId="{5C576D71-3167-48AC-A978-EA85983FB611}">
      <dgm:prSet/>
      <dgm:spPr/>
      <dgm:t>
        <a:bodyPr/>
        <a:lstStyle/>
        <a:p>
          <a:endParaRPr lang="ru-RU"/>
        </a:p>
      </dgm:t>
    </dgm:pt>
    <dgm:pt modelId="{F653BD34-5BEF-48C0-BE31-C2766A9B2DCC}" type="sibTrans" cxnId="{5C576D71-3167-48AC-A978-EA85983FB611}">
      <dgm:prSet/>
      <dgm:spPr/>
      <dgm:t>
        <a:bodyPr/>
        <a:lstStyle/>
        <a:p>
          <a:endParaRPr lang="ru-RU"/>
        </a:p>
      </dgm:t>
    </dgm:pt>
    <dgm:pt modelId="{1D0A74B3-AF0E-47CC-AE08-5FD613664C60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grandpa</a:t>
          </a:r>
          <a:endParaRPr lang="ru-RU" dirty="0">
            <a:solidFill>
              <a:schemeClr val="tx1"/>
            </a:solidFill>
          </a:endParaRPr>
        </a:p>
      </dgm:t>
    </dgm:pt>
    <dgm:pt modelId="{D737C303-7474-4679-8BD7-736E6C6845B8}" type="parTrans" cxnId="{40CE7524-F125-4025-A6C9-4C32C8BD3EF0}">
      <dgm:prSet/>
      <dgm:spPr/>
      <dgm:t>
        <a:bodyPr/>
        <a:lstStyle/>
        <a:p>
          <a:endParaRPr lang="ru-RU"/>
        </a:p>
      </dgm:t>
    </dgm:pt>
    <dgm:pt modelId="{829EF7AD-4FA0-423B-917E-F4AF3F66FB87}" type="sibTrans" cxnId="{40CE7524-F125-4025-A6C9-4C32C8BD3EF0}">
      <dgm:prSet/>
      <dgm:spPr/>
      <dgm:t>
        <a:bodyPr/>
        <a:lstStyle/>
        <a:p>
          <a:endParaRPr lang="ru-RU"/>
        </a:p>
      </dgm:t>
    </dgm:pt>
    <dgm:pt modelId="{9C60458F-A0E3-4617-AE09-149528D858D0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sister</a:t>
          </a:r>
          <a:endParaRPr lang="ru-RU" dirty="0">
            <a:solidFill>
              <a:schemeClr val="tx1"/>
            </a:solidFill>
          </a:endParaRPr>
        </a:p>
      </dgm:t>
    </dgm:pt>
    <dgm:pt modelId="{51E27B60-E316-4CB3-B90A-B251FAEB73BE}" type="parTrans" cxnId="{5E34DD25-8361-4FBE-AC10-E8C418598B5C}">
      <dgm:prSet/>
      <dgm:spPr/>
      <dgm:t>
        <a:bodyPr/>
        <a:lstStyle/>
        <a:p>
          <a:endParaRPr lang="ru-RU"/>
        </a:p>
      </dgm:t>
    </dgm:pt>
    <dgm:pt modelId="{0844DC3E-96C3-49C4-9882-A21C1BEE300F}" type="sibTrans" cxnId="{5E34DD25-8361-4FBE-AC10-E8C418598B5C}">
      <dgm:prSet/>
      <dgm:spPr/>
      <dgm:t>
        <a:bodyPr/>
        <a:lstStyle/>
        <a:p>
          <a:endParaRPr lang="ru-RU"/>
        </a:p>
      </dgm:t>
    </dgm:pt>
    <dgm:pt modelId="{143A932A-AF89-4975-8D53-75316CF0DBE6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brother</a:t>
          </a:r>
          <a:endParaRPr lang="ru-RU" dirty="0">
            <a:solidFill>
              <a:schemeClr val="tx1"/>
            </a:solidFill>
          </a:endParaRPr>
        </a:p>
      </dgm:t>
    </dgm:pt>
    <dgm:pt modelId="{6C9976F0-378F-4D9E-928C-1A89DF13D41D}" type="parTrans" cxnId="{B60D4970-7629-4EE1-8855-7E9AC8EBE98A}">
      <dgm:prSet/>
      <dgm:spPr/>
      <dgm:t>
        <a:bodyPr/>
        <a:lstStyle/>
        <a:p>
          <a:endParaRPr lang="ru-RU"/>
        </a:p>
      </dgm:t>
    </dgm:pt>
    <dgm:pt modelId="{36534163-775D-467C-A1B2-59AC2E810988}" type="sibTrans" cxnId="{B60D4970-7629-4EE1-8855-7E9AC8EBE98A}">
      <dgm:prSet/>
      <dgm:spPr/>
      <dgm:t>
        <a:bodyPr/>
        <a:lstStyle/>
        <a:p>
          <a:endParaRPr lang="ru-RU"/>
        </a:p>
      </dgm:t>
    </dgm:pt>
    <dgm:pt modelId="{FFAB15F1-74D6-474B-87EA-3F57987BEB32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father</a:t>
          </a:r>
          <a:endParaRPr lang="ru-RU" dirty="0">
            <a:solidFill>
              <a:schemeClr val="tx1"/>
            </a:solidFill>
          </a:endParaRPr>
        </a:p>
      </dgm:t>
    </dgm:pt>
    <dgm:pt modelId="{841132AB-2901-46CE-A71B-412BFE7B5662}" type="sibTrans" cxnId="{99AD436A-583E-4C31-955A-51D1F7B2A30E}">
      <dgm:prSet/>
      <dgm:spPr/>
      <dgm:t>
        <a:bodyPr/>
        <a:lstStyle/>
        <a:p>
          <a:endParaRPr lang="ru-RU"/>
        </a:p>
      </dgm:t>
    </dgm:pt>
    <dgm:pt modelId="{A9A103F4-5E77-421A-9981-69EE9DEDB82A}" type="parTrans" cxnId="{99AD436A-583E-4C31-955A-51D1F7B2A30E}">
      <dgm:prSet/>
      <dgm:spPr/>
      <dgm:t>
        <a:bodyPr/>
        <a:lstStyle/>
        <a:p>
          <a:endParaRPr lang="ru-RU"/>
        </a:p>
      </dgm:t>
    </dgm:pt>
    <dgm:pt modelId="{49FD84F8-CF6A-4D0D-9523-A967E1365554}" type="pres">
      <dgm:prSet presAssocID="{7EC27A69-2853-498D-99E1-3663416976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B618ED-E2E2-4B30-ADD4-4B0A13F9B893}" type="pres">
      <dgm:prSet presAssocID="{4F7FAA2D-ED05-455F-B3BD-15EEB2F0406E}" presName="node" presStyleLbl="node1" presStyleIdx="0" presStyleCnt="6" custScaleX="24950" custScaleY="14704" custLinFactNeighborX="2863" custLinFactNeighborY="-5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6AF20-A60E-4AC9-B17B-D8AEA43B3787}" type="pres">
      <dgm:prSet presAssocID="{4195367A-9E51-4C72-ADE8-640914277C5E}" presName="sibTrans" presStyleCnt="0"/>
      <dgm:spPr/>
    </dgm:pt>
    <dgm:pt modelId="{A45B66C3-803A-4AF3-B55A-68EF77CC34EB}" type="pres">
      <dgm:prSet presAssocID="{CC787136-DE10-4B67-906E-743B4C12E5E8}" presName="node" presStyleLbl="node1" presStyleIdx="1" presStyleCnt="6" custAng="0" custScaleX="27668" custScaleY="18503" custLinFactNeighborX="269" custLinFactNeighborY="-27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5C606-9D42-44D9-91FE-F2CA7C0C8C00}" type="pres">
      <dgm:prSet presAssocID="{F653BD34-5BEF-48C0-BE31-C2766A9B2DCC}" presName="sibTrans" presStyleCnt="0"/>
      <dgm:spPr/>
    </dgm:pt>
    <dgm:pt modelId="{7CA5DB54-6DAD-493E-95A5-CB7114C44B34}" type="pres">
      <dgm:prSet presAssocID="{FFAB15F1-74D6-474B-87EA-3F57987BEB32}" presName="node" presStyleLbl="node1" presStyleIdx="2" presStyleCnt="6" custScaleX="23866" custScaleY="14794" custLinFactNeighborX="1990" custLinFactNeighborY="-6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F68BA-4237-4BC5-B146-1B36658E49B5}" type="pres">
      <dgm:prSet presAssocID="{841132AB-2901-46CE-A71B-412BFE7B5662}" presName="sibTrans" presStyleCnt="0"/>
      <dgm:spPr/>
    </dgm:pt>
    <dgm:pt modelId="{137EFB25-ABC9-4367-A2C9-4354653125D6}" type="pres">
      <dgm:prSet presAssocID="{1D0A74B3-AF0E-47CC-AE08-5FD613664C60}" presName="node" presStyleLbl="node1" presStyleIdx="3" presStyleCnt="6" custScaleX="23363" custScaleY="16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48608-9759-40A9-AE1B-A0DFF52DD2E2}" type="pres">
      <dgm:prSet presAssocID="{829EF7AD-4FA0-423B-917E-F4AF3F66FB87}" presName="sibTrans" presStyleCnt="0"/>
      <dgm:spPr/>
    </dgm:pt>
    <dgm:pt modelId="{EA77C361-31BA-4D62-BDB6-E85AC7D40345}" type="pres">
      <dgm:prSet presAssocID="{9C60458F-A0E3-4617-AE09-149528D858D0}" presName="node" presStyleLbl="node1" presStyleIdx="4" presStyleCnt="6" custScaleX="29834" custScaleY="18552" custLinFactNeighborX="2253" custLinFactNeighborY="21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F5EF0-520B-4885-9F5E-FF39E610DE14}" type="pres">
      <dgm:prSet presAssocID="{0844DC3E-96C3-49C4-9882-A21C1BEE300F}" presName="sibTrans" presStyleCnt="0"/>
      <dgm:spPr/>
    </dgm:pt>
    <dgm:pt modelId="{CD737D3B-8BA3-4426-BA19-5DC36027C242}" type="pres">
      <dgm:prSet presAssocID="{143A932A-AF89-4975-8D53-75316CF0DBE6}" presName="node" presStyleLbl="node1" presStyleIdx="5" presStyleCnt="6" custScaleX="24081" custScaleY="18413" custLinFactNeighborX="2270" custLinFactNeighborY="1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4E9692-EDD3-44D6-9C8D-32B3F5DC1D7A}" type="presOf" srcId="{FFAB15F1-74D6-474B-87EA-3F57987BEB32}" destId="{7CA5DB54-6DAD-493E-95A5-CB7114C44B34}" srcOrd="0" destOrd="0" presId="urn:microsoft.com/office/officeart/2005/8/layout/default"/>
    <dgm:cxn modelId="{B60D4970-7629-4EE1-8855-7E9AC8EBE98A}" srcId="{7EC27A69-2853-498D-99E1-3663416976B1}" destId="{143A932A-AF89-4975-8D53-75316CF0DBE6}" srcOrd="5" destOrd="0" parTransId="{6C9976F0-378F-4D9E-928C-1A89DF13D41D}" sibTransId="{36534163-775D-467C-A1B2-59AC2E810988}"/>
    <dgm:cxn modelId="{5E34DD25-8361-4FBE-AC10-E8C418598B5C}" srcId="{7EC27A69-2853-498D-99E1-3663416976B1}" destId="{9C60458F-A0E3-4617-AE09-149528D858D0}" srcOrd="4" destOrd="0" parTransId="{51E27B60-E316-4CB3-B90A-B251FAEB73BE}" sibTransId="{0844DC3E-96C3-49C4-9882-A21C1BEE300F}"/>
    <dgm:cxn modelId="{5C576D71-3167-48AC-A978-EA85983FB611}" srcId="{7EC27A69-2853-498D-99E1-3663416976B1}" destId="{CC787136-DE10-4B67-906E-743B4C12E5E8}" srcOrd="1" destOrd="0" parTransId="{3C2F7E73-610B-4BEB-9176-372A3CF7B01E}" sibTransId="{F653BD34-5BEF-48C0-BE31-C2766A9B2DCC}"/>
    <dgm:cxn modelId="{B0DC0E40-D98B-4756-AF39-E2D3EE6923C5}" type="presOf" srcId="{7EC27A69-2853-498D-99E1-3663416976B1}" destId="{49FD84F8-CF6A-4D0D-9523-A967E1365554}" srcOrd="0" destOrd="0" presId="urn:microsoft.com/office/officeart/2005/8/layout/default"/>
    <dgm:cxn modelId="{60F99DC9-13E9-4300-962C-839064E257C2}" type="presOf" srcId="{143A932A-AF89-4975-8D53-75316CF0DBE6}" destId="{CD737D3B-8BA3-4426-BA19-5DC36027C242}" srcOrd="0" destOrd="0" presId="urn:microsoft.com/office/officeart/2005/8/layout/default"/>
    <dgm:cxn modelId="{6234C9CA-CC66-46B3-93B0-BEB374FE884A}" type="presOf" srcId="{9C60458F-A0E3-4617-AE09-149528D858D0}" destId="{EA77C361-31BA-4D62-BDB6-E85AC7D40345}" srcOrd="0" destOrd="0" presId="urn:microsoft.com/office/officeart/2005/8/layout/default"/>
    <dgm:cxn modelId="{1B39DAB9-7769-4A5B-902F-913D8DC559C6}" srcId="{7EC27A69-2853-498D-99E1-3663416976B1}" destId="{4F7FAA2D-ED05-455F-B3BD-15EEB2F0406E}" srcOrd="0" destOrd="0" parTransId="{28EF6318-6583-42A6-BA2C-BF39191F469A}" sibTransId="{4195367A-9E51-4C72-ADE8-640914277C5E}"/>
    <dgm:cxn modelId="{40CE7524-F125-4025-A6C9-4C32C8BD3EF0}" srcId="{7EC27A69-2853-498D-99E1-3663416976B1}" destId="{1D0A74B3-AF0E-47CC-AE08-5FD613664C60}" srcOrd="3" destOrd="0" parTransId="{D737C303-7474-4679-8BD7-736E6C6845B8}" sibTransId="{829EF7AD-4FA0-423B-917E-F4AF3F66FB87}"/>
    <dgm:cxn modelId="{EA4F51AB-1A29-4A58-9D00-57B347204604}" type="presOf" srcId="{CC787136-DE10-4B67-906E-743B4C12E5E8}" destId="{A45B66C3-803A-4AF3-B55A-68EF77CC34EB}" srcOrd="0" destOrd="0" presId="urn:microsoft.com/office/officeart/2005/8/layout/default"/>
    <dgm:cxn modelId="{6ACA67F7-9430-48F0-8612-C5AD9948B7BA}" type="presOf" srcId="{4F7FAA2D-ED05-455F-B3BD-15EEB2F0406E}" destId="{64B618ED-E2E2-4B30-ADD4-4B0A13F9B893}" srcOrd="0" destOrd="0" presId="urn:microsoft.com/office/officeart/2005/8/layout/default"/>
    <dgm:cxn modelId="{99AD436A-583E-4C31-955A-51D1F7B2A30E}" srcId="{7EC27A69-2853-498D-99E1-3663416976B1}" destId="{FFAB15F1-74D6-474B-87EA-3F57987BEB32}" srcOrd="2" destOrd="0" parTransId="{A9A103F4-5E77-421A-9981-69EE9DEDB82A}" sibTransId="{841132AB-2901-46CE-A71B-412BFE7B5662}"/>
    <dgm:cxn modelId="{C8BE564D-B0E1-429E-9378-0A8D191E27C2}" type="presOf" srcId="{1D0A74B3-AF0E-47CC-AE08-5FD613664C60}" destId="{137EFB25-ABC9-4367-A2C9-4354653125D6}" srcOrd="0" destOrd="0" presId="urn:microsoft.com/office/officeart/2005/8/layout/default"/>
    <dgm:cxn modelId="{85E59780-8622-42EE-A04B-C5BF20BA6189}" type="presParOf" srcId="{49FD84F8-CF6A-4D0D-9523-A967E1365554}" destId="{64B618ED-E2E2-4B30-ADD4-4B0A13F9B893}" srcOrd="0" destOrd="0" presId="urn:microsoft.com/office/officeart/2005/8/layout/default"/>
    <dgm:cxn modelId="{6621EA8C-3533-486E-A1E0-DC7A185519D5}" type="presParOf" srcId="{49FD84F8-CF6A-4D0D-9523-A967E1365554}" destId="{43C6AF20-A60E-4AC9-B17B-D8AEA43B3787}" srcOrd="1" destOrd="0" presId="urn:microsoft.com/office/officeart/2005/8/layout/default"/>
    <dgm:cxn modelId="{026C185B-10A7-45D9-A355-D59DA7DB5325}" type="presParOf" srcId="{49FD84F8-CF6A-4D0D-9523-A967E1365554}" destId="{A45B66C3-803A-4AF3-B55A-68EF77CC34EB}" srcOrd="2" destOrd="0" presId="urn:microsoft.com/office/officeart/2005/8/layout/default"/>
    <dgm:cxn modelId="{BB5BDC32-C4A4-4B6B-9131-1B2A540B34FD}" type="presParOf" srcId="{49FD84F8-CF6A-4D0D-9523-A967E1365554}" destId="{50F5C606-9D42-44D9-91FE-F2CA7C0C8C00}" srcOrd="3" destOrd="0" presId="urn:microsoft.com/office/officeart/2005/8/layout/default"/>
    <dgm:cxn modelId="{FDC204CE-EB6D-4805-B89E-BA71A6D7D5E5}" type="presParOf" srcId="{49FD84F8-CF6A-4D0D-9523-A967E1365554}" destId="{7CA5DB54-6DAD-493E-95A5-CB7114C44B34}" srcOrd="4" destOrd="0" presId="urn:microsoft.com/office/officeart/2005/8/layout/default"/>
    <dgm:cxn modelId="{CC90D920-46B2-4FAF-B720-FE236D26FF73}" type="presParOf" srcId="{49FD84F8-CF6A-4D0D-9523-A967E1365554}" destId="{258F68BA-4237-4BC5-B146-1B36658E49B5}" srcOrd="5" destOrd="0" presId="urn:microsoft.com/office/officeart/2005/8/layout/default"/>
    <dgm:cxn modelId="{F9D74C90-98DA-4346-B79C-DB177C0D8A25}" type="presParOf" srcId="{49FD84F8-CF6A-4D0D-9523-A967E1365554}" destId="{137EFB25-ABC9-4367-A2C9-4354653125D6}" srcOrd="6" destOrd="0" presId="urn:microsoft.com/office/officeart/2005/8/layout/default"/>
    <dgm:cxn modelId="{CF288787-2D5B-4656-84B2-8A5855194187}" type="presParOf" srcId="{49FD84F8-CF6A-4D0D-9523-A967E1365554}" destId="{78648608-9759-40A9-AE1B-A0DFF52DD2E2}" srcOrd="7" destOrd="0" presId="urn:microsoft.com/office/officeart/2005/8/layout/default"/>
    <dgm:cxn modelId="{6235D777-0112-4F50-B100-65BBFA5A9D71}" type="presParOf" srcId="{49FD84F8-CF6A-4D0D-9523-A967E1365554}" destId="{EA77C361-31BA-4D62-BDB6-E85AC7D40345}" srcOrd="8" destOrd="0" presId="urn:microsoft.com/office/officeart/2005/8/layout/default"/>
    <dgm:cxn modelId="{B1E2F525-709B-4A4B-9302-0F9B7E2A2E20}" type="presParOf" srcId="{49FD84F8-CF6A-4D0D-9523-A967E1365554}" destId="{FD9F5EF0-520B-4885-9F5E-FF39E610DE14}" srcOrd="9" destOrd="0" presId="urn:microsoft.com/office/officeart/2005/8/layout/default"/>
    <dgm:cxn modelId="{4C57CD7D-9C39-4B93-AE19-DD2F30EF6E44}" type="presParOf" srcId="{49FD84F8-CF6A-4D0D-9523-A967E1365554}" destId="{CD737D3B-8BA3-4426-BA19-5DC36027C24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B618ED-E2E2-4B30-ADD4-4B0A13F9B893}">
      <dsp:nvSpPr>
        <dsp:cNvPr id="0" name=""/>
        <dsp:cNvSpPr/>
      </dsp:nvSpPr>
      <dsp:spPr>
        <a:xfrm>
          <a:off x="283896" y="1342787"/>
          <a:ext cx="1532834" cy="5420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>
            <a:solidFill>
              <a:schemeClr val="tx1"/>
            </a:solidFill>
          </a:endParaRPr>
        </a:p>
      </dsp:txBody>
      <dsp:txXfrm>
        <a:off x="283896" y="1342787"/>
        <a:ext cx="1532834" cy="542015"/>
      </dsp:txXfrm>
    </dsp:sp>
    <dsp:sp modelId="{A45B66C3-803A-4AF3-B55A-68EF77CC34EB}">
      <dsp:nvSpPr>
        <dsp:cNvPr id="0" name=""/>
        <dsp:cNvSpPr/>
      </dsp:nvSpPr>
      <dsp:spPr>
        <a:xfrm>
          <a:off x="2271728" y="490378"/>
          <a:ext cx="1699818" cy="682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>
            <a:solidFill>
              <a:schemeClr val="tx1"/>
            </a:solidFill>
          </a:endParaRPr>
        </a:p>
      </dsp:txBody>
      <dsp:txXfrm>
        <a:off x="2271728" y="490378"/>
        <a:ext cx="1699818" cy="682052"/>
      </dsp:txXfrm>
    </dsp:sp>
    <dsp:sp modelId="{7CA5DB54-6DAD-493E-95A5-CB7114C44B34}">
      <dsp:nvSpPr>
        <dsp:cNvPr id="0" name=""/>
        <dsp:cNvSpPr/>
      </dsp:nvSpPr>
      <dsp:spPr>
        <a:xfrm>
          <a:off x="4677387" y="1313187"/>
          <a:ext cx="1466237" cy="5453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>
            <a:solidFill>
              <a:schemeClr val="tx1"/>
            </a:solidFill>
          </a:endParaRPr>
        </a:p>
      </dsp:txBody>
      <dsp:txXfrm>
        <a:off x="4677387" y="1313187"/>
        <a:ext cx="1466237" cy="545332"/>
      </dsp:txXfrm>
    </dsp:sp>
    <dsp:sp modelId="{137EFB25-ABC9-4367-A2C9-4354653125D6}">
      <dsp:nvSpPr>
        <dsp:cNvPr id="0" name=""/>
        <dsp:cNvSpPr/>
      </dsp:nvSpPr>
      <dsp:spPr>
        <a:xfrm>
          <a:off x="83614" y="2820009"/>
          <a:ext cx="1435335" cy="6109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chemeClr val="tx1"/>
            </a:solidFill>
          </a:endParaRPr>
        </a:p>
      </dsp:txBody>
      <dsp:txXfrm>
        <a:off x="83614" y="2820009"/>
        <a:ext cx="1435335" cy="610983"/>
      </dsp:txXfrm>
    </dsp:sp>
    <dsp:sp modelId="{EA77C361-31BA-4D62-BDB6-E85AC7D40345}">
      <dsp:nvSpPr>
        <dsp:cNvPr id="0" name=""/>
        <dsp:cNvSpPr/>
      </dsp:nvSpPr>
      <dsp:spPr>
        <a:xfrm>
          <a:off x="2271728" y="3586715"/>
          <a:ext cx="1832889" cy="683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>
            <a:solidFill>
              <a:schemeClr val="tx1"/>
            </a:solidFill>
          </a:endParaRPr>
        </a:p>
      </dsp:txBody>
      <dsp:txXfrm>
        <a:off x="2271728" y="3586715"/>
        <a:ext cx="1832889" cy="683859"/>
      </dsp:txXfrm>
    </dsp:sp>
    <dsp:sp modelId="{CD737D3B-8BA3-4426-BA19-5DC36027C242}">
      <dsp:nvSpPr>
        <dsp:cNvPr id="0" name=""/>
        <dsp:cNvSpPr/>
      </dsp:nvSpPr>
      <dsp:spPr>
        <a:xfrm>
          <a:off x="4664178" y="2835971"/>
          <a:ext cx="1479446" cy="6787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>
            <a:solidFill>
              <a:schemeClr val="tx1"/>
            </a:solidFill>
          </a:endParaRPr>
        </a:p>
      </dsp:txBody>
      <dsp:txXfrm>
        <a:off x="4664178" y="2835971"/>
        <a:ext cx="1479446" cy="67873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B618ED-E2E2-4B30-ADD4-4B0A13F9B893}">
      <dsp:nvSpPr>
        <dsp:cNvPr id="0" name=""/>
        <dsp:cNvSpPr/>
      </dsp:nvSpPr>
      <dsp:spPr>
        <a:xfrm>
          <a:off x="283896" y="1342787"/>
          <a:ext cx="1532834" cy="5420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grandma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283896" y="1342787"/>
        <a:ext cx="1532834" cy="542015"/>
      </dsp:txXfrm>
    </dsp:sp>
    <dsp:sp modelId="{A45B66C3-803A-4AF3-B55A-68EF77CC34EB}">
      <dsp:nvSpPr>
        <dsp:cNvPr id="0" name=""/>
        <dsp:cNvSpPr/>
      </dsp:nvSpPr>
      <dsp:spPr>
        <a:xfrm>
          <a:off x="2271728" y="490378"/>
          <a:ext cx="1699818" cy="682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mother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2271728" y="490378"/>
        <a:ext cx="1699818" cy="682052"/>
      </dsp:txXfrm>
    </dsp:sp>
    <dsp:sp modelId="{7CA5DB54-6DAD-493E-95A5-CB7114C44B34}">
      <dsp:nvSpPr>
        <dsp:cNvPr id="0" name=""/>
        <dsp:cNvSpPr/>
      </dsp:nvSpPr>
      <dsp:spPr>
        <a:xfrm>
          <a:off x="4677387" y="1313187"/>
          <a:ext cx="1466237" cy="5453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father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4677387" y="1313187"/>
        <a:ext cx="1466237" cy="545332"/>
      </dsp:txXfrm>
    </dsp:sp>
    <dsp:sp modelId="{137EFB25-ABC9-4367-A2C9-4354653125D6}">
      <dsp:nvSpPr>
        <dsp:cNvPr id="0" name=""/>
        <dsp:cNvSpPr/>
      </dsp:nvSpPr>
      <dsp:spPr>
        <a:xfrm>
          <a:off x="83614" y="2820009"/>
          <a:ext cx="1435335" cy="6109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grandpa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83614" y="2820009"/>
        <a:ext cx="1435335" cy="610983"/>
      </dsp:txXfrm>
    </dsp:sp>
    <dsp:sp modelId="{EA77C361-31BA-4D62-BDB6-E85AC7D40345}">
      <dsp:nvSpPr>
        <dsp:cNvPr id="0" name=""/>
        <dsp:cNvSpPr/>
      </dsp:nvSpPr>
      <dsp:spPr>
        <a:xfrm>
          <a:off x="2271728" y="3586715"/>
          <a:ext cx="1832889" cy="683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sister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2271728" y="3586715"/>
        <a:ext cx="1832889" cy="683859"/>
      </dsp:txXfrm>
    </dsp:sp>
    <dsp:sp modelId="{CD737D3B-8BA3-4426-BA19-5DC36027C242}">
      <dsp:nvSpPr>
        <dsp:cNvPr id="0" name=""/>
        <dsp:cNvSpPr/>
      </dsp:nvSpPr>
      <dsp:spPr>
        <a:xfrm>
          <a:off x="4664178" y="2835971"/>
          <a:ext cx="1479446" cy="6787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brother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4664178" y="2835971"/>
        <a:ext cx="1479446" cy="678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765E4-C5B5-448E-BDFA-8415CFA8A71A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9E695-3B5D-49F8-97F0-B8E1A2A31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E695-3B5D-49F8-97F0-B8E1A2A3115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E695-3B5D-49F8-97F0-B8E1A2A3115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r>
              <a:rPr lang="ru-RU" sz="3200" dirty="0" smtClean="0"/>
              <a:t>Впиши в </a:t>
            </a:r>
            <a:r>
              <a:rPr lang="ru-RU" sz="3200" b="1" dirty="0" smtClean="0"/>
              <a:t>«паутинку» </a:t>
            </a:r>
            <a:r>
              <a:rPr lang="ru-RU" sz="3200" dirty="0" smtClean="0"/>
              <a:t>только те слова, которые называют членов семьи.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63" y="1714500"/>
          <a:ext cx="6143625" cy="495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55776" y="3429000"/>
            <a:ext cx="2376264" cy="1130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chemeClr val="tx1"/>
                </a:solidFill>
              </a:rPr>
              <a:t>Family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r>
              <a:rPr lang="ru-RU" sz="3200" dirty="0" smtClean="0"/>
              <a:t>Впиши в </a:t>
            </a:r>
            <a:r>
              <a:rPr lang="ru-RU" sz="3200" b="1" dirty="0" smtClean="0"/>
              <a:t>«паутинку» </a:t>
            </a:r>
            <a:r>
              <a:rPr lang="ru-RU" sz="3200" dirty="0" smtClean="0"/>
              <a:t>только те слова, которые называют членов семьи.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63" y="1714500"/>
          <a:ext cx="6143625" cy="495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55776" y="3429000"/>
            <a:ext cx="2376264" cy="1130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chemeClr val="tx1"/>
                </a:solidFill>
              </a:rPr>
              <a:t>Family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1556792"/>
            <a:ext cx="8229600" cy="1080121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dirty="0" smtClean="0"/>
              <a:t>Найди </a:t>
            </a:r>
            <a:r>
              <a:rPr lang="ru-RU" sz="3200" b="1" dirty="0" smtClean="0"/>
              <a:t>пять «спрятанных» </a:t>
            </a:r>
            <a:r>
              <a:rPr lang="ru-RU" sz="3200" dirty="0" smtClean="0"/>
              <a:t>слов и обведи их.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403648" y="2754187"/>
          <a:ext cx="6192690" cy="3987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670"/>
                <a:gridCol w="884670"/>
                <a:gridCol w="884670"/>
                <a:gridCol w="884670"/>
                <a:gridCol w="884670"/>
                <a:gridCol w="884670"/>
                <a:gridCol w="884670"/>
              </a:tblGrid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84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u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678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1556792"/>
            <a:ext cx="8229600" cy="1080121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dirty="0" smtClean="0"/>
              <a:t>Найди </a:t>
            </a:r>
            <a:r>
              <a:rPr lang="ru-RU" sz="3200" b="1" dirty="0" smtClean="0"/>
              <a:t>пять «спрятанных» </a:t>
            </a:r>
            <a:r>
              <a:rPr lang="ru-RU" sz="3200" dirty="0" smtClean="0"/>
              <a:t>слов и обведи их.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403648" y="2754187"/>
          <a:ext cx="6192690" cy="3987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670"/>
                <a:gridCol w="884670"/>
                <a:gridCol w="884670"/>
                <a:gridCol w="884670"/>
                <a:gridCol w="884670"/>
                <a:gridCol w="884670"/>
                <a:gridCol w="884670"/>
              </a:tblGrid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o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84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o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v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328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678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1143000"/>
          </a:xfrm>
        </p:spPr>
        <p:txBody>
          <a:bodyPr/>
          <a:lstStyle/>
          <a:p>
            <a:r>
              <a:rPr lang="en-US" b="1" dirty="0" smtClean="0"/>
              <a:t>My mother talks to my father.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5"/>
            <a:ext cx="8229600" cy="3125788"/>
          </a:xfrm>
        </p:spPr>
        <p:txBody>
          <a:bodyPr/>
          <a:lstStyle/>
          <a:p>
            <a:pPr>
              <a:buNone/>
              <a:defRPr/>
            </a:pPr>
            <a:r>
              <a:rPr lang="en-US" b="1" dirty="0" smtClean="0"/>
              <a:t>My mother talks to </a:t>
            </a:r>
            <a:r>
              <a:rPr lang="en-US" b="1" dirty="0" smtClean="0">
                <a:solidFill>
                  <a:srgbClr val="FF0000"/>
                </a:solidFill>
              </a:rPr>
              <a:t>father</a:t>
            </a:r>
            <a:r>
              <a:rPr lang="en-US" b="1" dirty="0" smtClean="0"/>
              <a:t>.</a:t>
            </a:r>
          </a:p>
          <a:p>
            <a:pPr>
              <a:buNone/>
              <a:defRPr/>
            </a:pPr>
            <a:r>
              <a:rPr lang="en-US" b="1" dirty="0" smtClean="0">
                <a:solidFill>
                  <a:srgbClr val="FF0000"/>
                </a:solidFill>
              </a:rPr>
              <a:t>My father </a:t>
            </a:r>
            <a:r>
              <a:rPr lang="en-US" b="1" dirty="0" smtClean="0"/>
              <a:t>talks to my </a:t>
            </a:r>
            <a:r>
              <a:rPr lang="en-US" b="1" dirty="0" smtClean="0">
                <a:solidFill>
                  <a:srgbClr val="FF0000"/>
                </a:solidFill>
              </a:rPr>
              <a:t>mother</a:t>
            </a:r>
            <a:r>
              <a:rPr lang="en-US" b="1" dirty="0" smtClean="0"/>
              <a:t>.</a:t>
            </a:r>
          </a:p>
          <a:p>
            <a:pPr>
              <a:buNone/>
              <a:defRPr/>
            </a:pPr>
            <a:r>
              <a:rPr lang="en-US" b="1" dirty="0" smtClean="0">
                <a:solidFill>
                  <a:srgbClr val="FF0000"/>
                </a:solidFill>
              </a:rPr>
              <a:t>My sister </a:t>
            </a:r>
            <a:r>
              <a:rPr lang="en-US" b="1" dirty="0" smtClean="0"/>
              <a:t>talks to my </a:t>
            </a:r>
            <a:r>
              <a:rPr lang="en-US" b="1" dirty="0" smtClean="0">
                <a:solidFill>
                  <a:srgbClr val="FF0000"/>
                </a:solidFill>
              </a:rPr>
              <a:t>brother</a:t>
            </a:r>
            <a:r>
              <a:rPr lang="en-US" b="1" dirty="0" smtClean="0"/>
              <a:t>,</a:t>
            </a:r>
          </a:p>
          <a:p>
            <a:pPr>
              <a:buNone/>
              <a:defRPr/>
            </a:pPr>
            <a:r>
              <a:rPr lang="en-US" b="1" dirty="0" smtClean="0"/>
              <a:t>But nobody talks to me.</a:t>
            </a:r>
          </a:p>
          <a:p>
            <a:pPr>
              <a:buNone/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1844824"/>
            <a:ext cx="639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/>
              <a:t>My name is</a:t>
            </a:r>
            <a:r>
              <a:rPr lang="ru-RU" sz="3600" b="1" dirty="0" smtClean="0"/>
              <a:t>…</a:t>
            </a:r>
          </a:p>
          <a:p>
            <a:r>
              <a:rPr lang="en-US" sz="3600" b="1" dirty="0" smtClean="0"/>
              <a:t>I have got a big family.</a:t>
            </a:r>
            <a:endParaRPr lang="ru-RU" sz="3600" b="1" dirty="0" smtClean="0"/>
          </a:p>
          <a:p>
            <a:r>
              <a:rPr lang="en-US" sz="3600" b="1" dirty="0" smtClean="0"/>
              <a:t>I have got a</a:t>
            </a:r>
            <a:r>
              <a:rPr lang="ru-RU" sz="3600" b="1" dirty="0" smtClean="0"/>
              <a:t>..</a:t>
            </a:r>
            <a:r>
              <a:rPr lang="en-US" sz="3600" b="1" dirty="0" smtClean="0"/>
              <a:t>. </a:t>
            </a:r>
            <a:r>
              <a:rPr lang="ru-RU" sz="3600" b="1" dirty="0" smtClean="0"/>
              <a:t> </a:t>
            </a:r>
            <a:r>
              <a:rPr lang="en-US" sz="3600" b="1" dirty="0" smtClean="0"/>
              <a:t>Her name is</a:t>
            </a:r>
            <a:r>
              <a:rPr lang="ru-RU" sz="3600" b="1" dirty="0" smtClean="0"/>
              <a:t>..</a:t>
            </a:r>
            <a:r>
              <a:rPr lang="en-US" sz="3600" b="1" dirty="0" smtClean="0"/>
              <a:t>. </a:t>
            </a:r>
            <a:endParaRPr lang="ru-RU" sz="3600" b="1" dirty="0" smtClean="0"/>
          </a:p>
          <a:p>
            <a:r>
              <a:rPr lang="en-US" sz="3600" b="1" dirty="0" smtClean="0"/>
              <a:t>I have got a</a:t>
            </a:r>
            <a:r>
              <a:rPr lang="ru-RU" sz="3600" b="1" dirty="0" smtClean="0"/>
              <a:t>...  </a:t>
            </a:r>
            <a:r>
              <a:rPr lang="en-US" sz="3600" b="1" dirty="0" smtClean="0"/>
              <a:t>His name is</a:t>
            </a:r>
            <a:r>
              <a:rPr lang="ru-RU" sz="3600" b="1" dirty="0" smtClean="0"/>
              <a:t>…</a:t>
            </a:r>
            <a:r>
              <a:rPr lang="en-US" sz="3600" b="1" dirty="0" smtClean="0"/>
              <a:t>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270</TotalTime>
  <Words>214</Words>
  <Application>Microsoft Office PowerPoint</Application>
  <PresentationFormat>Экран (4:3)</PresentationFormat>
  <Paragraphs>135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Шаблон 2</vt:lpstr>
      <vt:lpstr>Впиши в «паутинку» только те слова, которые называют членов семьи.</vt:lpstr>
      <vt:lpstr>Впиши в «паутинку» только те слова, которые называют членов семьи.</vt:lpstr>
      <vt:lpstr> Найди пять «спрятанных» слов и обведи их.</vt:lpstr>
      <vt:lpstr> Найди пять «спрятанных» слов и обведи их.</vt:lpstr>
      <vt:lpstr>My mother talks to my father.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Впишите в «паутинку» только те слова, которые называют членов семьи.</dc:title>
  <dc:creator>Анна</dc:creator>
  <cp:lastModifiedBy>Анна</cp:lastModifiedBy>
  <cp:revision>31</cp:revision>
  <dcterms:created xsi:type="dcterms:W3CDTF">2014-01-28T12:26:10Z</dcterms:created>
  <dcterms:modified xsi:type="dcterms:W3CDTF">2014-02-02T13:48:21Z</dcterms:modified>
</cp:coreProperties>
</file>